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65"/>
  </p:notesMasterIdLst>
  <p:sldIdLst>
    <p:sldId id="272" r:id="rId4"/>
    <p:sldId id="301" r:id="rId5"/>
    <p:sldId id="263" r:id="rId6"/>
    <p:sldId id="302" r:id="rId7"/>
    <p:sldId id="274" r:id="rId8"/>
    <p:sldId id="284" r:id="rId9"/>
    <p:sldId id="285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8" r:id="rId18"/>
    <p:sldId id="305" r:id="rId19"/>
    <p:sldId id="297" r:id="rId20"/>
    <p:sldId id="300" r:id="rId21"/>
    <p:sldId id="304" r:id="rId22"/>
    <p:sldId id="303" r:id="rId23"/>
    <p:sldId id="306" r:id="rId24"/>
    <p:sldId id="307" r:id="rId25"/>
    <p:sldId id="309" r:id="rId26"/>
    <p:sldId id="308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6" r:id="rId44"/>
    <p:sldId id="288" r:id="rId45"/>
    <p:sldId id="287" r:id="rId46"/>
    <p:sldId id="289" r:id="rId47"/>
    <p:sldId id="317" r:id="rId48"/>
    <p:sldId id="319" r:id="rId49"/>
    <p:sldId id="318" r:id="rId50"/>
    <p:sldId id="321" r:id="rId51"/>
    <p:sldId id="322" r:id="rId52"/>
    <p:sldId id="323" r:id="rId53"/>
    <p:sldId id="320" r:id="rId54"/>
    <p:sldId id="324" r:id="rId55"/>
    <p:sldId id="325" r:id="rId56"/>
    <p:sldId id="326" r:id="rId57"/>
    <p:sldId id="327" r:id="rId58"/>
    <p:sldId id="328" r:id="rId59"/>
    <p:sldId id="330" r:id="rId60"/>
    <p:sldId id="331" r:id="rId61"/>
    <p:sldId id="333" r:id="rId62"/>
    <p:sldId id="334" r:id="rId63"/>
    <p:sldId id="27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35" autoAdjust="0"/>
  </p:normalViewPr>
  <p:slideViewPr>
    <p:cSldViewPr snapToGrid="0">
      <p:cViewPr varScale="1">
        <p:scale>
          <a:sx n="100" d="100"/>
          <a:sy n="100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Wang" userId="2033283f466edd32" providerId="LiveId" clId="{389769CF-51E8-4D0E-A7CF-DFFDCE5457D9}"/>
    <pc:docChg chg="undo custSel addSld delSld modSld sldOrd">
      <pc:chgData name="Stephen Wang" userId="2033283f466edd32" providerId="LiveId" clId="{389769CF-51E8-4D0E-A7CF-DFFDCE5457D9}" dt="2019-07-25T11:04:08.335" v="6909"/>
      <pc:docMkLst>
        <pc:docMk/>
      </pc:docMkLst>
      <pc:sldChg chg="modSp ord modTransition">
        <pc:chgData name="Stephen Wang" userId="2033283f466edd32" providerId="LiveId" clId="{389769CF-51E8-4D0E-A7CF-DFFDCE5457D9}" dt="2019-07-23T00:57:02.790" v="6097"/>
        <pc:sldMkLst>
          <pc:docMk/>
          <pc:sldMk cId="3142967190" sldId="263"/>
        </pc:sldMkLst>
        <pc:spChg chg="mod">
          <ac:chgData name="Stephen Wang" userId="2033283f466edd32" providerId="LiveId" clId="{389769CF-51E8-4D0E-A7CF-DFFDCE5457D9}" dt="2019-07-21T06:17:59.960" v="210" actId="20577"/>
          <ac:spMkLst>
            <pc:docMk/>
            <pc:sldMk cId="3142967190" sldId="263"/>
            <ac:spMk id="4" creationId="{69C51D9E-F792-4069-A1B7-56FDA6317FEE}"/>
          </ac:spMkLst>
        </pc:spChg>
      </pc:sldChg>
      <pc:sldChg chg="modTransition">
        <pc:chgData name="Stephen Wang" userId="2033283f466edd32" providerId="LiveId" clId="{389769CF-51E8-4D0E-A7CF-DFFDCE5457D9}" dt="2019-07-23T00:57:02.790" v="6097"/>
        <pc:sldMkLst>
          <pc:docMk/>
          <pc:sldMk cId="547447302" sldId="271"/>
        </pc:sldMkLst>
      </pc:sldChg>
      <pc:sldChg chg="modSp modTransition">
        <pc:chgData name="Stephen Wang" userId="2033283f466edd32" providerId="LiveId" clId="{389769CF-51E8-4D0E-A7CF-DFFDCE5457D9}" dt="2019-07-23T01:46:36.009" v="6893"/>
        <pc:sldMkLst>
          <pc:docMk/>
          <pc:sldMk cId="3745752722" sldId="272"/>
        </pc:sldMkLst>
        <pc:spChg chg="mod">
          <ac:chgData name="Stephen Wang" userId="2033283f466edd32" providerId="LiveId" clId="{389769CF-51E8-4D0E-A7CF-DFFDCE5457D9}" dt="2019-07-22T05:21:24.908" v="2356" actId="20577"/>
          <ac:spMkLst>
            <pc:docMk/>
            <pc:sldMk cId="3745752722" sldId="272"/>
            <ac:spMk id="11" creationId="{02DE64EB-6651-40E1-94BC-1E4AF0E80B5C}"/>
          </ac:spMkLst>
        </pc:sp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1399425869" sldId="274"/>
        </pc:sldMkLst>
        <pc:spChg chg="add del mod">
          <ac:chgData name="Stephen Wang" userId="2033283f466edd32" providerId="LiveId" clId="{389769CF-51E8-4D0E-A7CF-DFFDCE5457D9}" dt="2019-07-21T06:19:41.381" v="230"/>
          <ac:spMkLst>
            <pc:docMk/>
            <pc:sldMk cId="1399425869" sldId="274"/>
            <ac:spMk id="2" creationId="{256849CB-A2D2-47C2-B19F-73AD740D1D96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2" creationId="{8E6F56FD-1CBF-4854-887B-4BCA24C1E382}"/>
          </ac:spMkLst>
        </pc:spChg>
        <pc:spChg chg="add mod">
          <ac:chgData name="Stephen Wang" userId="2033283f466edd32" providerId="LiveId" clId="{389769CF-51E8-4D0E-A7CF-DFFDCE5457D9}" dt="2019-07-22T05:28:08.732" v="2406" actId="1076"/>
          <ac:spMkLst>
            <pc:docMk/>
            <pc:sldMk cId="1399425869" sldId="274"/>
            <ac:spMk id="3" creationId="{0F63F6BB-E4D6-451A-B7E5-249732C5EBD5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3" creationId="{9DD5B7E1-5540-423A-A1BE-FAFD0777DC0E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4" creationId="{D8EB91E0-A371-469E-B735-CA66518A972C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5" creationId="{13A61AB0-CDDF-434C-985D-96AF4E7A9BC3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6" creationId="{A4180AC5-3164-4847-8D70-21292623902F}"/>
          </ac:spMkLst>
        </pc:spChg>
        <pc:spChg chg="add">
          <ac:chgData name="Stephen Wang" userId="2033283f466edd32" providerId="LiveId" clId="{389769CF-51E8-4D0E-A7CF-DFFDCE5457D9}" dt="2019-07-22T00:23:10.084" v="644"/>
          <ac:spMkLst>
            <pc:docMk/>
            <pc:sldMk cId="1399425869" sldId="274"/>
            <ac:spMk id="7" creationId="{03F95828-D6D7-4DF3-93F1-A5A353EB2BEA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7" creationId="{8D1F095C-F684-4FB7-8493-FFE8B8D370AA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8" creationId="{CD239E8A-C52D-4A29-9CC0-788533354DAE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9" creationId="{F5C919E3-F6C1-49E9-8E25-26CCD9AB3244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10" creationId="{8F72C498-AE39-4F96-B4E7-DC4F4A2FD6D2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11" creationId="{59A89E61-F8B9-4C39-B28E-EAA214E92358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12" creationId="{5234A74F-BF7D-4487-BDA5-754D13F8FA12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13" creationId="{4862207E-7D9E-484D-A07D-9DF093DC0B71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14" creationId="{F849002E-78B3-40B0-AA29-CC56163BBBAE}"/>
          </ac:spMkLst>
        </pc:spChg>
        <pc:spChg chg="add mod">
          <ac:chgData name="Stephen Wang" userId="2033283f466edd32" providerId="LiveId" clId="{389769CF-51E8-4D0E-A7CF-DFFDCE5457D9}" dt="2019-07-21T06:19:34.318" v="228" actId="20577"/>
          <ac:spMkLst>
            <pc:docMk/>
            <pc:sldMk cId="1399425869" sldId="274"/>
            <ac:spMk id="15" creationId="{ECBCC58C-4617-4C4A-8AA3-6324B94DCA86}"/>
          </ac:spMkLst>
        </pc:spChg>
        <pc:spChg chg="add del mod">
          <ac:chgData name="Stephen Wang" userId="2033283f466edd32" providerId="LiveId" clId="{389769CF-51E8-4D0E-A7CF-DFFDCE5457D9}" dt="2019-07-21T06:19:39.963" v="229"/>
          <ac:spMkLst>
            <pc:docMk/>
            <pc:sldMk cId="1399425869" sldId="274"/>
            <ac:spMk id="16" creationId="{E71F1F22-6D12-4DC8-B5D3-79D559575694}"/>
          </ac:spMkLst>
        </pc:spChg>
        <pc:picChg chg="add mod">
          <ac:chgData name="Stephen Wang" userId="2033283f466edd32" providerId="LiveId" clId="{389769CF-51E8-4D0E-A7CF-DFFDCE5457D9}" dt="2019-07-22T05:27:33.729" v="2402" actId="1076"/>
          <ac:picMkLst>
            <pc:docMk/>
            <pc:sldMk cId="1399425869" sldId="274"/>
            <ac:picMk id="1026" creationId="{AD9693ED-A274-4254-8D21-BF3F34503F7C}"/>
          </ac:picMkLst>
        </pc:picChg>
      </pc:sldChg>
      <pc:sldChg chg="add modTransition">
        <pc:chgData name="Stephen Wang" userId="2033283f466edd32" providerId="LiveId" clId="{389769CF-51E8-4D0E-A7CF-DFFDCE5457D9}" dt="2019-07-23T00:57:02.790" v="6097"/>
        <pc:sldMkLst>
          <pc:docMk/>
          <pc:sldMk cId="1692631340" sldId="275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1615645847" sldId="276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3550716357" sldId="277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3016705729" sldId="278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2710013053" sldId="279"/>
        </pc:sldMkLst>
      </pc:sldChg>
      <pc:sldChg chg="add modTransition">
        <pc:chgData name="Stephen Wang" userId="2033283f466edd32" providerId="LiveId" clId="{389769CF-51E8-4D0E-A7CF-DFFDCE5457D9}" dt="2019-07-25T11:03:25.499" v="6908"/>
        <pc:sldMkLst>
          <pc:docMk/>
          <pc:sldMk cId="3838492655" sldId="280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958621161" sldId="281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1915839267" sldId="282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2643940344" sldId="283"/>
        </pc:sldMkLst>
      </pc:sldChg>
      <pc:sldChg chg="modSp add modTransition">
        <pc:chgData name="Stephen Wang" userId="2033283f466edd32" providerId="LiveId" clId="{389769CF-51E8-4D0E-A7CF-DFFDCE5457D9}" dt="2019-07-23T00:57:02.790" v="6097"/>
        <pc:sldMkLst>
          <pc:docMk/>
          <pc:sldMk cId="1984905994" sldId="284"/>
        </pc:sldMkLst>
        <pc:spChg chg="mod">
          <ac:chgData name="Stephen Wang" userId="2033283f466edd32" providerId="LiveId" clId="{389769CF-51E8-4D0E-A7CF-DFFDCE5457D9}" dt="2019-07-22T05:20:01.614" v="2319" actId="404"/>
          <ac:spMkLst>
            <pc:docMk/>
            <pc:sldMk cId="1984905994" sldId="284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572714069" sldId="285"/>
        </pc:sldMkLst>
        <pc:spChg chg="del">
          <ac:chgData name="Stephen Wang" userId="2033283f466edd32" providerId="LiveId" clId="{389769CF-51E8-4D0E-A7CF-DFFDCE5457D9}" dt="2019-07-22T02:06:02.809" v="1062" actId="478"/>
          <ac:spMkLst>
            <pc:docMk/>
            <pc:sldMk cId="572714069" sldId="285"/>
            <ac:spMk id="2" creationId="{78AFF7A4-7085-4C99-8133-BAD24EC0A8E3}"/>
          </ac:spMkLst>
        </pc:spChg>
        <pc:spChg chg="del">
          <ac:chgData name="Stephen Wang" userId="2033283f466edd32" providerId="LiveId" clId="{389769CF-51E8-4D0E-A7CF-DFFDCE5457D9}" dt="2019-07-22T02:06:39.983" v="1067" actId="478"/>
          <ac:spMkLst>
            <pc:docMk/>
            <pc:sldMk cId="572714069" sldId="285"/>
            <ac:spMk id="3" creationId="{B94D95B3-C5BF-40DC-AB27-69C646D3D53F}"/>
          </ac:spMkLst>
        </pc:spChg>
        <pc:spChg chg="add del mod">
          <ac:chgData name="Stephen Wang" userId="2033283f466edd32" providerId="LiveId" clId="{389769CF-51E8-4D0E-A7CF-DFFDCE5457D9}" dt="2019-07-22T02:06:03.929" v="1063"/>
          <ac:spMkLst>
            <pc:docMk/>
            <pc:sldMk cId="572714069" sldId="285"/>
            <ac:spMk id="5" creationId="{D8F6D29E-3A91-441A-A347-1DFAAD504ABD}"/>
          </ac:spMkLst>
        </pc:spChg>
        <pc:spChg chg="add del mod">
          <ac:chgData name="Stephen Wang" userId="2033283f466edd32" providerId="LiveId" clId="{389769CF-51E8-4D0E-A7CF-DFFDCE5457D9}" dt="2019-07-22T02:06:22.387" v="1065"/>
          <ac:spMkLst>
            <pc:docMk/>
            <pc:sldMk cId="572714069" sldId="285"/>
            <ac:spMk id="9" creationId="{B0292AB1-6D77-4367-9A52-43FFA24A7B31}"/>
          </ac:spMkLst>
        </pc:spChg>
        <pc:spChg chg="add del mod">
          <ac:chgData name="Stephen Wang" userId="2033283f466edd32" providerId="LiveId" clId="{389769CF-51E8-4D0E-A7CF-DFFDCE5457D9}" dt="2019-07-22T02:08:45.757" v="1100" actId="1076"/>
          <ac:spMkLst>
            <pc:docMk/>
            <pc:sldMk cId="572714069" sldId="285"/>
            <ac:spMk id="12" creationId="{947389CC-878F-4907-821D-3108DD8F586E}"/>
          </ac:spMkLst>
        </pc:spChg>
        <pc:spChg chg="add del">
          <ac:chgData name="Stephen Wang" userId="2033283f466edd32" providerId="LiveId" clId="{389769CF-51E8-4D0E-A7CF-DFFDCE5457D9}" dt="2019-07-22T02:06:43.310" v="1069"/>
          <ac:spMkLst>
            <pc:docMk/>
            <pc:sldMk cId="572714069" sldId="285"/>
            <ac:spMk id="13" creationId="{EEFC231E-FD03-423E-A513-5D4E14FA5110}"/>
          </ac:spMkLst>
        </pc:spChg>
        <pc:spChg chg="mod">
          <ac:chgData name="Stephen Wang" userId="2033283f466edd32" providerId="LiveId" clId="{389769CF-51E8-4D0E-A7CF-DFFDCE5457D9}" dt="2019-07-22T02:07:01.237" v="1074" actId="20577"/>
          <ac:spMkLst>
            <pc:docMk/>
            <pc:sldMk cId="572714069" sldId="285"/>
            <ac:spMk id="15" creationId="{ECBCC58C-4617-4C4A-8AA3-6324B94DCA86}"/>
          </ac:spMkLst>
        </pc:spChg>
        <pc:spChg chg="add del mod">
          <ac:chgData name="Stephen Wang" userId="2033283f466edd32" providerId="LiveId" clId="{389769CF-51E8-4D0E-A7CF-DFFDCE5457D9}" dt="2019-07-22T03:22:28.562" v="1122" actId="478"/>
          <ac:spMkLst>
            <pc:docMk/>
            <pc:sldMk cId="572714069" sldId="285"/>
            <ac:spMk id="16" creationId="{D73D270E-B32A-4860-98F4-6582EAA2290D}"/>
          </ac:spMkLst>
        </pc:spChg>
        <pc:picChg chg="add del mod">
          <ac:chgData name="Stephen Wang" userId="2033283f466edd32" providerId="LiveId" clId="{389769CF-51E8-4D0E-A7CF-DFFDCE5457D9}" dt="2019-07-22T02:06:21.228" v="1064" actId="478"/>
          <ac:picMkLst>
            <pc:docMk/>
            <pc:sldMk cId="572714069" sldId="285"/>
            <ac:picMk id="7" creationId="{F44EBBC5-7FEB-48DD-9470-1F5BBCABEB1A}"/>
          </ac:picMkLst>
        </pc:picChg>
        <pc:picChg chg="add del mod">
          <ac:chgData name="Stephen Wang" userId="2033283f466edd32" providerId="LiveId" clId="{389769CF-51E8-4D0E-A7CF-DFFDCE5457D9}" dt="2019-07-22T03:22:28.562" v="1122" actId="478"/>
          <ac:picMkLst>
            <pc:docMk/>
            <pc:sldMk cId="572714069" sldId="285"/>
            <ac:picMk id="10" creationId="{06BA47ED-1A1C-4548-A495-D14EF21F586F}"/>
          </ac:picMkLst>
        </pc:picChg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655753906" sldId="286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1147768771" sldId="287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3470813832" sldId="288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2675108911" sldId="289"/>
        </pc:sldMkLst>
      </pc:sldChg>
      <pc:sldChg chg="addSp delSp modSp add modTransition">
        <pc:chgData name="Stephen Wang" userId="2033283f466edd32" providerId="LiveId" clId="{389769CF-51E8-4D0E-A7CF-DFFDCE5457D9}" dt="2019-07-25T10:59:58.531" v="6894"/>
        <pc:sldMkLst>
          <pc:docMk/>
          <pc:sldMk cId="3171020870" sldId="290"/>
        </pc:sldMkLst>
        <pc:spChg chg="add del">
          <ac:chgData name="Stephen Wang" userId="2033283f466edd32" providerId="LiveId" clId="{389769CF-51E8-4D0E-A7CF-DFFDCE5457D9}" dt="2019-07-22T02:09:15.819" v="1104"/>
          <ac:spMkLst>
            <pc:docMk/>
            <pc:sldMk cId="3171020870" sldId="290"/>
            <ac:spMk id="2" creationId="{3A7DB473-5858-4B3E-9269-A96F57C269A8}"/>
          </ac:spMkLst>
        </pc:spChg>
        <pc:spChg chg="add del mod">
          <ac:chgData name="Stephen Wang" userId="2033283f466edd32" providerId="LiveId" clId="{389769CF-51E8-4D0E-A7CF-DFFDCE5457D9}" dt="2019-07-22T06:05:54.957" v="3631" actId="1076"/>
          <ac:spMkLst>
            <pc:docMk/>
            <pc:sldMk cId="3171020870" sldId="290"/>
            <ac:spMk id="4" creationId="{FD2DED39-1604-4AAF-9DDA-03F9C34525A3}"/>
          </ac:spMkLst>
        </pc:spChg>
        <pc:spChg chg="add del">
          <ac:chgData name="Stephen Wang" userId="2033283f466edd32" providerId="LiveId" clId="{389769CF-51E8-4D0E-A7CF-DFFDCE5457D9}" dt="2019-07-22T02:09:22.031" v="1107"/>
          <ac:spMkLst>
            <pc:docMk/>
            <pc:sldMk cId="3171020870" sldId="290"/>
            <ac:spMk id="5" creationId="{A1316290-7693-410A-8522-312BC59D6162}"/>
          </ac:spMkLst>
        </pc:spChg>
        <pc:spChg chg="add del mod">
          <ac:chgData name="Stephen Wang" userId="2033283f466edd32" providerId="LiveId" clId="{389769CF-51E8-4D0E-A7CF-DFFDCE5457D9}" dt="2019-07-22T03:22:32.645" v="1124"/>
          <ac:spMkLst>
            <pc:docMk/>
            <pc:sldMk cId="3171020870" sldId="290"/>
            <ac:spMk id="8" creationId="{23726A27-4059-46A1-A04E-8412313EAE2A}"/>
          </ac:spMkLst>
        </pc:spChg>
        <pc:spChg chg="del">
          <ac:chgData name="Stephen Wang" userId="2033283f466edd32" providerId="LiveId" clId="{389769CF-51E8-4D0E-A7CF-DFFDCE5457D9}" dt="2019-07-22T02:09:18.916" v="1105" actId="478"/>
          <ac:spMkLst>
            <pc:docMk/>
            <pc:sldMk cId="3171020870" sldId="290"/>
            <ac:spMk id="12" creationId="{947389CC-878F-4907-821D-3108DD8F586E}"/>
          </ac:spMkLst>
        </pc:spChg>
        <pc:picChg chg="del">
          <ac:chgData name="Stephen Wang" userId="2033283f466edd32" providerId="LiveId" clId="{389769CF-51E8-4D0E-A7CF-DFFDCE5457D9}" dt="2019-07-22T03:22:31.547" v="1123" actId="478"/>
          <ac:picMkLst>
            <pc:docMk/>
            <pc:sldMk cId="3171020870" sldId="290"/>
            <ac:picMk id="10" creationId="{06BA47ED-1A1C-4548-A495-D14EF21F586F}"/>
          </ac:picMkLst>
        </pc:picChg>
        <pc:picChg chg="add mod">
          <ac:chgData name="Stephen Wang" userId="2033283f466edd32" providerId="LiveId" clId="{389769CF-51E8-4D0E-A7CF-DFFDCE5457D9}" dt="2019-07-22T03:22:39.364" v="1125" actId="1076"/>
          <ac:picMkLst>
            <pc:docMk/>
            <pc:sldMk cId="3171020870" sldId="290"/>
            <ac:picMk id="15364" creationId="{3FDCD729-45E3-4F6E-91DA-E0875BCE53A5}"/>
          </ac:picMkLst>
        </pc:picChg>
      </pc:sldChg>
      <pc:sldChg chg="addSp delSp modSp add modTransition">
        <pc:chgData name="Stephen Wang" userId="2033283f466edd32" providerId="LiveId" clId="{389769CF-51E8-4D0E-A7CF-DFFDCE5457D9}" dt="2019-07-25T11:04:08.335" v="6909"/>
        <pc:sldMkLst>
          <pc:docMk/>
          <pc:sldMk cId="3663362545" sldId="291"/>
        </pc:sldMkLst>
        <pc:spChg chg="add del mod">
          <ac:chgData name="Stephen Wang" userId="2033283f466edd32" providerId="LiveId" clId="{389769CF-51E8-4D0E-A7CF-DFFDCE5457D9}" dt="2019-07-22T03:38:00.679" v="1149"/>
          <ac:spMkLst>
            <pc:docMk/>
            <pc:sldMk cId="3663362545" sldId="291"/>
            <ac:spMk id="2" creationId="{25747B58-21BC-4538-B804-8FE381C2B953}"/>
          </ac:spMkLst>
        </pc:spChg>
        <pc:spChg chg="add del mod">
          <ac:chgData name="Stephen Wang" userId="2033283f466edd32" providerId="LiveId" clId="{389769CF-51E8-4D0E-A7CF-DFFDCE5457D9}" dt="2019-07-22T03:37:46.418" v="1148"/>
          <ac:spMkLst>
            <pc:docMk/>
            <pc:sldMk cId="3663362545" sldId="291"/>
            <ac:spMk id="3" creationId="{2F73F4FC-8680-4FB8-883C-0139E10AB30A}"/>
          </ac:spMkLst>
        </pc:spChg>
        <pc:spChg chg="del">
          <ac:chgData name="Stephen Wang" userId="2033283f466edd32" providerId="LiveId" clId="{389769CF-51E8-4D0E-A7CF-DFFDCE5457D9}" dt="2019-07-22T03:23:02.757" v="1147" actId="478"/>
          <ac:spMkLst>
            <pc:docMk/>
            <pc:sldMk cId="3663362545" sldId="291"/>
            <ac:spMk id="4" creationId="{FD2DED39-1604-4AAF-9DDA-03F9C34525A3}"/>
          </ac:spMkLst>
        </pc:spChg>
        <pc:spChg chg="add mod">
          <ac:chgData name="Stephen Wang" userId="2033283f466edd32" providerId="LiveId" clId="{389769CF-51E8-4D0E-A7CF-DFFDCE5457D9}" dt="2019-07-22T03:38:15.237" v="1151" actId="1076"/>
          <ac:spMkLst>
            <pc:docMk/>
            <pc:sldMk cId="3663362545" sldId="291"/>
            <ac:spMk id="10" creationId="{DC20FA0E-0CFE-49B1-935A-C4BE5A5BF69D}"/>
          </ac:spMkLst>
        </pc:spChg>
        <pc:spChg chg="add mod">
          <ac:chgData name="Stephen Wang" userId="2033283f466edd32" providerId="LiveId" clId="{389769CF-51E8-4D0E-A7CF-DFFDCE5457D9}" dt="2019-07-22T03:39:13.816" v="1183" actId="1076"/>
          <ac:spMkLst>
            <pc:docMk/>
            <pc:sldMk cId="3663362545" sldId="291"/>
            <ac:spMk id="11" creationId="{495A4B4D-CFF5-42FF-AB0B-7B1FE1311AEE}"/>
          </ac:spMkLst>
        </pc:spChg>
        <pc:spChg chg="mod">
          <ac:chgData name="Stephen Wang" userId="2033283f466edd32" providerId="LiveId" clId="{389769CF-51E8-4D0E-A7CF-DFFDCE5457D9}" dt="2019-07-22T03:22:58.408" v="1146" actId="20577"/>
          <ac:spMkLst>
            <pc:docMk/>
            <pc:sldMk cId="3663362545" sldId="291"/>
            <ac:spMk id="15" creationId="{ECBCC58C-4617-4C4A-8AA3-6324B94DCA86}"/>
          </ac:spMkLst>
        </pc:spChg>
        <pc:picChg chg="add mod">
          <ac:chgData name="Stephen Wang" userId="2033283f466edd32" providerId="LiveId" clId="{389769CF-51E8-4D0E-A7CF-DFFDCE5457D9}" dt="2019-07-22T03:37:46.418" v="1148"/>
          <ac:picMkLst>
            <pc:docMk/>
            <pc:sldMk cId="3663362545" sldId="291"/>
            <ac:picMk id="5" creationId="{1A5814F6-C1C0-47CA-B617-5D03D8C07D7F}"/>
          </ac:picMkLst>
        </pc:picChg>
        <pc:picChg chg="add mod">
          <ac:chgData name="Stephen Wang" userId="2033283f466edd32" providerId="LiveId" clId="{389769CF-51E8-4D0E-A7CF-DFFDCE5457D9}" dt="2019-07-22T03:39:10.273" v="1182" actId="1076"/>
          <ac:picMkLst>
            <pc:docMk/>
            <pc:sldMk cId="3663362545" sldId="291"/>
            <ac:picMk id="7" creationId="{35DE64A6-D911-47E1-BC14-2FA6D4AAD660}"/>
          </ac:picMkLst>
        </pc:picChg>
        <pc:picChg chg="del">
          <ac:chgData name="Stephen Wang" userId="2033283f466edd32" providerId="LiveId" clId="{389769CF-51E8-4D0E-A7CF-DFFDCE5457D9}" dt="2019-07-22T03:23:02.757" v="1147" actId="478"/>
          <ac:picMkLst>
            <pc:docMk/>
            <pc:sldMk cId="3663362545" sldId="291"/>
            <ac:picMk id="15364" creationId="{3FDCD729-45E3-4F6E-91DA-E0875BCE53A5}"/>
          </ac:picMkLst>
        </pc:picChg>
      </pc:sldChg>
      <pc:sldChg chg="addSp delSp modSp add modTransition modAnim">
        <pc:chgData name="Stephen Wang" userId="2033283f466edd32" providerId="LiveId" clId="{389769CF-51E8-4D0E-A7CF-DFFDCE5457D9}" dt="2019-07-23T00:56:26.470" v="6096"/>
        <pc:sldMkLst>
          <pc:docMk/>
          <pc:sldMk cId="1478342308" sldId="292"/>
        </pc:sldMkLst>
        <pc:spChg chg="add del mod">
          <ac:chgData name="Stephen Wang" userId="2033283f466edd32" providerId="LiveId" clId="{389769CF-51E8-4D0E-A7CF-DFFDCE5457D9}" dt="2019-07-22T03:40:28.755" v="1216" actId="478"/>
          <ac:spMkLst>
            <pc:docMk/>
            <pc:sldMk cId="1478342308" sldId="292"/>
            <ac:spMk id="3" creationId="{A078F6FD-0745-4347-B2EF-2C92B2ECB207}"/>
          </ac:spMkLst>
        </pc:spChg>
        <pc:spChg chg="add del mod">
          <ac:chgData name="Stephen Wang" userId="2033283f466edd32" providerId="LiveId" clId="{389769CF-51E8-4D0E-A7CF-DFFDCE5457D9}" dt="2019-07-22T03:40:28.755" v="1216" actId="478"/>
          <ac:spMkLst>
            <pc:docMk/>
            <pc:sldMk cId="1478342308" sldId="292"/>
            <ac:spMk id="8" creationId="{F8271F36-B8D8-4E86-8744-99C46F4D9DF9}"/>
          </ac:spMkLst>
        </pc:spChg>
        <pc:spChg chg="add del">
          <ac:chgData name="Stephen Wang" userId="2033283f466edd32" providerId="LiveId" clId="{389769CF-51E8-4D0E-A7CF-DFFDCE5457D9}" dt="2019-07-22T03:40:30.970" v="1217" actId="478"/>
          <ac:spMkLst>
            <pc:docMk/>
            <pc:sldMk cId="1478342308" sldId="292"/>
            <ac:spMk id="10" creationId="{DC20FA0E-0CFE-49B1-935A-C4BE5A5BF69D}"/>
          </ac:spMkLst>
        </pc:spChg>
        <pc:spChg chg="add del">
          <ac:chgData name="Stephen Wang" userId="2033283f466edd32" providerId="LiveId" clId="{389769CF-51E8-4D0E-A7CF-DFFDCE5457D9}" dt="2019-07-22T03:40:30.970" v="1217" actId="478"/>
          <ac:spMkLst>
            <pc:docMk/>
            <pc:sldMk cId="1478342308" sldId="292"/>
            <ac:spMk id="11" creationId="{495A4B4D-CFF5-42FF-AB0B-7B1FE1311AEE}"/>
          </ac:spMkLst>
        </pc:spChg>
        <pc:spChg chg="add del mod">
          <ac:chgData name="Stephen Wang" userId="2033283f466edd32" providerId="LiveId" clId="{389769CF-51E8-4D0E-A7CF-DFFDCE5457D9}" dt="2019-07-22T03:40:35.394" v="1218"/>
          <ac:spMkLst>
            <pc:docMk/>
            <pc:sldMk cId="1478342308" sldId="292"/>
            <ac:spMk id="12" creationId="{EBF488E4-14F5-4985-9740-61946B0CAC2A}"/>
          </ac:spMkLst>
        </pc:spChg>
        <pc:spChg chg="add del mod">
          <ac:chgData name="Stephen Wang" userId="2033283f466edd32" providerId="LiveId" clId="{389769CF-51E8-4D0E-A7CF-DFFDCE5457D9}" dt="2019-07-22T03:40:35.394" v="1218"/>
          <ac:spMkLst>
            <pc:docMk/>
            <pc:sldMk cId="1478342308" sldId="292"/>
            <ac:spMk id="14" creationId="{E772DC2C-9068-4576-833F-404D90097881}"/>
          </ac:spMkLst>
        </pc:spChg>
        <pc:spChg chg="mod">
          <ac:chgData name="Stephen Wang" userId="2033283f466edd32" providerId="LiveId" clId="{389769CF-51E8-4D0E-A7CF-DFFDCE5457D9}" dt="2019-07-22T03:40:23.146" v="1214" actId="313"/>
          <ac:spMkLst>
            <pc:docMk/>
            <pc:sldMk cId="1478342308" sldId="292"/>
            <ac:spMk id="15" creationId="{ECBCC58C-4617-4C4A-8AA3-6324B94DCA86}"/>
          </ac:spMkLst>
        </pc:spChg>
        <pc:spChg chg="add del mod">
          <ac:chgData name="Stephen Wang" userId="2033283f466edd32" providerId="LiveId" clId="{389769CF-51E8-4D0E-A7CF-DFFDCE5457D9}" dt="2019-07-22T03:42:44.199" v="1219"/>
          <ac:spMkLst>
            <pc:docMk/>
            <pc:sldMk cId="1478342308" sldId="292"/>
            <ac:spMk id="16" creationId="{B5B0D2D6-19A1-4FEA-ACA7-04387BEDE87F}"/>
          </ac:spMkLst>
        </pc:spChg>
        <pc:picChg chg="add del">
          <ac:chgData name="Stephen Wang" userId="2033283f466edd32" providerId="LiveId" clId="{389769CF-51E8-4D0E-A7CF-DFFDCE5457D9}" dt="2019-07-22T03:40:30.970" v="1217" actId="478"/>
          <ac:picMkLst>
            <pc:docMk/>
            <pc:sldMk cId="1478342308" sldId="292"/>
            <ac:picMk id="5" creationId="{1A5814F6-C1C0-47CA-B617-5D03D8C07D7F}"/>
          </ac:picMkLst>
        </pc:picChg>
        <pc:picChg chg="add del">
          <ac:chgData name="Stephen Wang" userId="2033283f466edd32" providerId="LiveId" clId="{389769CF-51E8-4D0E-A7CF-DFFDCE5457D9}" dt="2019-07-22T03:40:30.970" v="1217" actId="478"/>
          <ac:picMkLst>
            <pc:docMk/>
            <pc:sldMk cId="1478342308" sldId="292"/>
            <ac:picMk id="7" creationId="{35DE64A6-D911-47E1-BC14-2FA6D4AAD660}"/>
          </ac:picMkLst>
        </pc:picChg>
        <pc:picChg chg="add mod">
          <ac:chgData name="Stephen Wang" userId="2033283f466edd32" providerId="LiveId" clId="{389769CF-51E8-4D0E-A7CF-DFFDCE5457D9}" dt="2019-07-22T03:43:01.775" v="1221" actId="1076"/>
          <ac:picMkLst>
            <pc:docMk/>
            <pc:sldMk cId="1478342308" sldId="292"/>
            <ac:picMk id="17" creationId="{9385588D-4B6B-40D1-A132-372B180ECE8F}"/>
          </ac:picMkLst>
        </pc:picChg>
      </pc:sldChg>
      <pc:sldChg chg="modSp add modTransition">
        <pc:chgData name="Stephen Wang" userId="2033283f466edd32" providerId="LiveId" clId="{389769CF-51E8-4D0E-A7CF-DFFDCE5457D9}" dt="2019-07-23T00:57:02.790" v="6097"/>
        <pc:sldMkLst>
          <pc:docMk/>
          <pc:sldMk cId="3620343048" sldId="293"/>
        </pc:sldMkLst>
        <pc:spChg chg="mod">
          <ac:chgData name="Stephen Wang" userId="2033283f466edd32" providerId="LiveId" clId="{389769CF-51E8-4D0E-A7CF-DFFDCE5457D9}" dt="2019-07-22T05:20:24.293" v="2329" actId="20577"/>
          <ac:spMkLst>
            <pc:docMk/>
            <pc:sldMk cId="3620343048" sldId="293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531923046" sldId="294"/>
        </pc:sldMkLst>
        <pc:spChg chg="add del mod">
          <ac:chgData name="Stephen Wang" userId="2033283f466edd32" providerId="LiveId" clId="{389769CF-51E8-4D0E-A7CF-DFFDCE5457D9}" dt="2019-07-22T03:53:37.031" v="1249"/>
          <ac:spMkLst>
            <pc:docMk/>
            <pc:sldMk cId="531923046" sldId="294"/>
            <ac:spMk id="3" creationId="{D2CB8CB7-6AB9-49FD-8E02-68B21EC3A8C2}"/>
          </ac:spMkLst>
        </pc:spChg>
        <pc:spChg chg="add mod">
          <ac:chgData name="Stephen Wang" userId="2033283f466edd32" providerId="LiveId" clId="{389769CF-51E8-4D0E-A7CF-DFFDCE5457D9}" dt="2019-07-22T03:56:01.691" v="1278" actId="20577"/>
          <ac:spMkLst>
            <pc:docMk/>
            <pc:sldMk cId="531923046" sldId="294"/>
            <ac:spMk id="5" creationId="{D15B6E63-0CC1-498F-9B5A-9ECDFE96309A}"/>
          </ac:spMkLst>
        </pc:spChg>
        <pc:spChg chg="add del">
          <ac:chgData name="Stephen Wang" userId="2033283f466edd32" providerId="LiveId" clId="{389769CF-51E8-4D0E-A7CF-DFFDCE5457D9}" dt="2019-07-22T03:57:18.516" v="1307"/>
          <ac:spMkLst>
            <pc:docMk/>
            <pc:sldMk cId="531923046" sldId="294"/>
            <ac:spMk id="7" creationId="{0A9CB89C-3838-4D81-8DA3-E29E76A39B15}"/>
          </ac:spMkLst>
        </pc:spChg>
        <pc:spChg chg="del">
          <ac:chgData name="Stephen Wang" userId="2033283f466edd32" providerId="LiveId" clId="{389769CF-51E8-4D0E-A7CF-DFFDCE5457D9}" dt="2019-07-22T03:54:30.772" v="1250" actId="478"/>
          <ac:spMkLst>
            <pc:docMk/>
            <pc:sldMk cId="531923046" sldId="294"/>
            <ac:spMk id="12" creationId="{947389CC-878F-4907-821D-3108DD8F586E}"/>
          </ac:spMkLst>
        </pc:spChg>
        <pc:spChg chg="mod">
          <ac:chgData name="Stephen Wang" userId="2033283f466edd32" providerId="LiveId" clId="{389769CF-51E8-4D0E-A7CF-DFFDCE5457D9}" dt="2019-07-22T03:56:40.481" v="1305" actId="20577"/>
          <ac:spMkLst>
            <pc:docMk/>
            <pc:sldMk cId="531923046" sldId="294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2T03:53:35.071" v="1248" actId="478"/>
          <ac:picMkLst>
            <pc:docMk/>
            <pc:sldMk cId="531923046" sldId="294"/>
            <ac:picMk id="10" creationId="{06BA47ED-1A1C-4548-A495-D14EF21F586F}"/>
          </ac:picMkLst>
        </pc:picChg>
        <pc:picChg chg="add mod">
          <ac:chgData name="Stephen Wang" userId="2033283f466edd32" providerId="LiveId" clId="{389769CF-51E8-4D0E-A7CF-DFFDCE5457D9}" dt="2019-07-22T03:55:21.732" v="1263" actId="1076"/>
          <ac:picMkLst>
            <pc:docMk/>
            <pc:sldMk cId="531923046" sldId="294"/>
            <ac:picMk id="16386" creationId="{0A3D9D04-A754-4EB5-A896-9215F676BB98}"/>
          </ac:picMkLst>
        </pc:picChg>
      </pc:sldChg>
      <pc:sldChg chg="addSp delSp modSp add modTransition">
        <pc:chgData name="Stephen Wang" userId="2033283f466edd32" providerId="LiveId" clId="{389769CF-51E8-4D0E-A7CF-DFFDCE5457D9}" dt="2019-07-25T11:00:31.850" v="6895"/>
        <pc:sldMkLst>
          <pc:docMk/>
          <pc:sldMk cId="2340368448" sldId="295"/>
        </pc:sldMkLst>
        <pc:spChg chg="add del mod">
          <ac:chgData name="Stephen Wang" userId="2033283f466edd32" providerId="LiveId" clId="{389769CF-51E8-4D0E-A7CF-DFFDCE5457D9}" dt="2019-07-22T03:59:03.540" v="1331"/>
          <ac:spMkLst>
            <pc:docMk/>
            <pc:sldMk cId="2340368448" sldId="295"/>
            <ac:spMk id="2" creationId="{2930AFCA-C9FA-449A-9D1C-3C1BAA84B67A}"/>
          </ac:spMkLst>
        </pc:spChg>
        <pc:spChg chg="add mod">
          <ac:chgData name="Stephen Wang" userId="2033283f466edd32" providerId="LiveId" clId="{389769CF-51E8-4D0E-A7CF-DFFDCE5457D9}" dt="2019-07-22T03:58:55.546" v="1330" actId="114"/>
          <ac:spMkLst>
            <pc:docMk/>
            <pc:sldMk cId="2340368448" sldId="295"/>
            <ac:spMk id="4" creationId="{F0F7337A-FD73-4FE1-8528-E2D34AD7FFE4}"/>
          </ac:spMkLst>
        </pc:spChg>
        <pc:spChg chg="del">
          <ac:chgData name="Stephen Wang" userId="2033283f466edd32" providerId="LiveId" clId="{389769CF-51E8-4D0E-A7CF-DFFDCE5457D9}" dt="2019-07-22T03:58:03.798" v="1311" actId="478"/>
          <ac:spMkLst>
            <pc:docMk/>
            <pc:sldMk cId="2340368448" sldId="295"/>
            <ac:spMk id="5" creationId="{D15B6E63-0CC1-498F-9B5A-9ECDFE96309A}"/>
          </ac:spMkLst>
        </pc:spChg>
        <pc:spChg chg="mod">
          <ac:chgData name="Stephen Wang" userId="2033283f466edd32" providerId="LiveId" clId="{389769CF-51E8-4D0E-A7CF-DFFDCE5457D9}" dt="2019-07-22T03:59:46.059" v="1361" actId="114"/>
          <ac:spMkLst>
            <pc:docMk/>
            <pc:sldMk cId="2340368448" sldId="295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2T03:58:00.982" v="1310" actId="478"/>
          <ac:picMkLst>
            <pc:docMk/>
            <pc:sldMk cId="2340368448" sldId="295"/>
            <ac:picMk id="16386" creationId="{0A3D9D04-A754-4EB5-A896-9215F676BB98}"/>
          </ac:picMkLst>
        </pc:picChg>
        <pc:picChg chg="add mod">
          <ac:chgData name="Stephen Wang" userId="2033283f466edd32" providerId="LiveId" clId="{389769CF-51E8-4D0E-A7CF-DFFDCE5457D9}" dt="2019-07-22T03:59:19.767" v="1337" actId="1076"/>
          <ac:picMkLst>
            <pc:docMk/>
            <pc:sldMk cId="2340368448" sldId="295"/>
            <ac:picMk id="19458" creationId="{DD80D474-13C4-4089-80D6-07BA77DD769C}"/>
          </ac:picMkLst>
        </pc:picChg>
      </pc:sldChg>
      <pc:sldChg chg="addSp delSp modSp add modTransition">
        <pc:chgData name="Stephen Wang" userId="2033283f466edd32" providerId="LiveId" clId="{389769CF-51E8-4D0E-A7CF-DFFDCE5457D9}" dt="2019-07-25T11:00:31.850" v="6895"/>
        <pc:sldMkLst>
          <pc:docMk/>
          <pc:sldMk cId="984975582" sldId="296"/>
        </pc:sldMkLst>
        <pc:spChg chg="add del mod">
          <ac:chgData name="Stephen Wang" userId="2033283f466edd32" providerId="LiveId" clId="{389769CF-51E8-4D0E-A7CF-DFFDCE5457D9}" dt="2019-07-22T04:00:46.118" v="1364"/>
          <ac:spMkLst>
            <pc:docMk/>
            <pc:sldMk cId="984975582" sldId="296"/>
            <ac:spMk id="2" creationId="{BFCCA718-6A6A-43E3-B969-E9E055D0509E}"/>
          </ac:spMkLst>
        </pc:spChg>
        <pc:spChg chg="add mod">
          <ac:chgData name="Stephen Wang" userId="2033283f466edd32" providerId="LiveId" clId="{389769CF-51E8-4D0E-A7CF-DFFDCE5457D9}" dt="2019-07-22T06:23:36.833" v="3970" actId="1076"/>
          <ac:spMkLst>
            <pc:docMk/>
            <pc:sldMk cId="984975582" sldId="296"/>
            <ac:spMk id="3" creationId="{BC7DDCDA-D0A7-4B87-8A36-2BA6BE68B635}"/>
          </ac:spMkLst>
        </pc:spChg>
        <pc:spChg chg="add del">
          <ac:chgData name="Stephen Wang" userId="2033283f466edd32" providerId="LiveId" clId="{389769CF-51E8-4D0E-A7CF-DFFDCE5457D9}" dt="2019-07-22T04:02:50.671" v="1420"/>
          <ac:spMkLst>
            <pc:docMk/>
            <pc:sldMk cId="984975582" sldId="296"/>
            <ac:spMk id="4" creationId="{21BC3F21-F9A6-492E-A075-EEF416054129}"/>
          </ac:spMkLst>
        </pc:spChg>
        <pc:spChg chg="del">
          <ac:chgData name="Stephen Wang" userId="2033283f466edd32" providerId="LiveId" clId="{389769CF-51E8-4D0E-A7CF-DFFDCE5457D9}" dt="2019-07-22T04:00:42.384" v="1363" actId="478"/>
          <ac:spMkLst>
            <pc:docMk/>
            <pc:sldMk cId="984975582" sldId="296"/>
            <ac:spMk id="5" creationId="{D15B6E63-0CC1-498F-9B5A-9ECDFE96309A}"/>
          </ac:spMkLst>
        </pc:spChg>
        <pc:spChg chg="add del mod">
          <ac:chgData name="Stephen Wang" userId="2033283f466edd32" providerId="LiveId" clId="{389769CF-51E8-4D0E-A7CF-DFFDCE5457D9}" dt="2019-07-22T04:12:21.404" v="1690" actId="931"/>
          <ac:spMkLst>
            <pc:docMk/>
            <pc:sldMk cId="984975582" sldId="296"/>
            <ac:spMk id="7" creationId="{D62552D1-B6B0-4F28-B5A6-123280E8BECA}"/>
          </ac:spMkLst>
        </pc:spChg>
        <pc:spChg chg="add del">
          <ac:chgData name="Stephen Wang" userId="2033283f466edd32" providerId="LiveId" clId="{389769CF-51E8-4D0E-A7CF-DFFDCE5457D9}" dt="2019-07-22T04:13:24.299" v="1702"/>
          <ac:spMkLst>
            <pc:docMk/>
            <pc:sldMk cId="984975582" sldId="296"/>
            <ac:spMk id="10" creationId="{231C53CC-973E-427F-860B-154C6FD49898}"/>
          </ac:spMkLst>
        </pc:spChg>
        <pc:spChg chg="mod">
          <ac:chgData name="Stephen Wang" userId="2033283f466edd32" providerId="LiveId" clId="{389769CF-51E8-4D0E-A7CF-DFFDCE5457D9}" dt="2019-07-22T06:21:52.136" v="3787" actId="20577"/>
          <ac:spMkLst>
            <pc:docMk/>
            <pc:sldMk cId="984975582" sldId="296"/>
            <ac:spMk id="15" creationId="{ECBCC58C-4617-4C4A-8AA3-6324B94DCA86}"/>
          </ac:spMkLst>
        </pc:spChg>
        <pc:picChg chg="add mod">
          <ac:chgData name="Stephen Wang" userId="2033283f466edd32" providerId="LiveId" clId="{389769CF-51E8-4D0E-A7CF-DFFDCE5457D9}" dt="2019-07-22T04:12:29.299" v="1691" actId="1076"/>
          <ac:picMkLst>
            <pc:docMk/>
            <pc:sldMk cId="984975582" sldId="296"/>
            <ac:picMk id="9" creationId="{E5ECE18E-CED4-4E34-B11D-852D7BDCE550}"/>
          </ac:picMkLst>
        </pc:picChg>
        <pc:picChg chg="del">
          <ac:chgData name="Stephen Wang" userId="2033283f466edd32" providerId="LiveId" clId="{389769CF-51E8-4D0E-A7CF-DFFDCE5457D9}" dt="2019-07-22T04:00:42.384" v="1363" actId="478"/>
          <ac:picMkLst>
            <pc:docMk/>
            <pc:sldMk cId="984975582" sldId="296"/>
            <ac:picMk id="16386" creationId="{0A3D9D04-A754-4EB5-A896-9215F676BB98}"/>
          </ac:picMkLst>
        </pc:picChg>
        <pc:picChg chg="add del">
          <ac:chgData name="Stephen Wang" userId="2033283f466edd32" providerId="LiveId" clId="{389769CF-51E8-4D0E-A7CF-DFFDCE5457D9}" dt="2019-07-22T04:12:15.433" v="1689" actId="478"/>
          <ac:picMkLst>
            <pc:docMk/>
            <pc:sldMk cId="984975582" sldId="296"/>
            <ac:picMk id="20482" creationId="{593C339B-FC26-460D-AE6D-5B0037868C83}"/>
          </ac:picMkLst>
        </pc:pic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796323247" sldId="297"/>
        </pc:sldMkLst>
        <pc:spChg chg="del">
          <ac:chgData name="Stephen Wang" userId="2033283f466edd32" providerId="LiveId" clId="{389769CF-51E8-4D0E-A7CF-DFFDCE5457D9}" dt="2019-07-22T04:58:43.464" v="1770" actId="478"/>
          <ac:spMkLst>
            <pc:docMk/>
            <pc:sldMk cId="796323247" sldId="297"/>
            <ac:spMk id="3" creationId="{BC7DDCDA-D0A7-4B87-8A36-2BA6BE68B635}"/>
          </ac:spMkLst>
        </pc:spChg>
        <pc:spChg chg="add mod">
          <ac:chgData name="Stephen Wang" userId="2033283f466edd32" providerId="LiveId" clId="{389769CF-51E8-4D0E-A7CF-DFFDCE5457D9}" dt="2019-07-22T05:05:20.051" v="1819" actId="1076"/>
          <ac:spMkLst>
            <pc:docMk/>
            <pc:sldMk cId="796323247" sldId="297"/>
            <ac:spMk id="4" creationId="{271EB107-819D-42E1-B3CC-E164C1C18083}"/>
          </ac:spMkLst>
        </pc:spChg>
        <pc:spChg chg="add del mod">
          <ac:chgData name="Stephen Wang" userId="2033283f466edd32" providerId="LiveId" clId="{389769CF-51E8-4D0E-A7CF-DFFDCE5457D9}" dt="2019-07-22T05:02:32.359" v="1803"/>
          <ac:spMkLst>
            <pc:docMk/>
            <pc:sldMk cId="796323247" sldId="297"/>
            <ac:spMk id="7" creationId="{4C3F45BB-E697-4FB9-8B6A-3F44A1DE7E89}"/>
          </ac:spMkLst>
        </pc:spChg>
        <pc:spChg chg="mod">
          <ac:chgData name="Stephen Wang" userId="2033283f466edd32" providerId="LiveId" clId="{389769CF-51E8-4D0E-A7CF-DFFDCE5457D9}" dt="2019-07-22T05:56:06.110" v="3297" actId="20577"/>
          <ac:spMkLst>
            <pc:docMk/>
            <pc:sldMk cId="796323247" sldId="297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2T04:58:43.464" v="1770" actId="478"/>
          <ac:picMkLst>
            <pc:docMk/>
            <pc:sldMk cId="796323247" sldId="297"/>
            <ac:picMk id="9" creationId="{E5ECE18E-CED4-4E34-B11D-852D7BDCE550}"/>
          </ac:picMkLst>
        </pc:picChg>
        <pc:picChg chg="add mod">
          <ac:chgData name="Stephen Wang" userId="2033283f466edd32" providerId="LiveId" clId="{389769CF-51E8-4D0E-A7CF-DFFDCE5457D9}" dt="2019-07-22T05:05:16.938" v="1818" actId="1076"/>
          <ac:picMkLst>
            <pc:docMk/>
            <pc:sldMk cId="796323247" sldId="297"/>
            <ac:picMk id="10" creationId="{5B91B4EE-FEB6-46CB-B687-1C3D6D54D43E}"/>
          </ac:picMkLst>
        </pc:picChg>
      </pc:sldChg>
      <pc:sldChg chg="addSp delSp modSp add ord modTransition">
        <pc:chgData name="Stephen Wang" userId="2033283f466edd32" providerId="LiveId" clId="{389769CF-51E8-4D0E-A7CF-DFFDCE5457D9}" dt="2019-07-23T00:56:26.470" v="6096"/>
        <pc:sldMkLst>
          <pc:docMk/>
          <pc:sldMk cId="3603251299" sldId="298"/>
        </pc:sldMkLst>
        <pc:spChg chg="add del mod">
          <ac:chgData name="Stephen Wang" userId="2033283f466edd32" providerId="LiveId" clId="{389769CF-51E8-4D0E-A7CF-DFFDCE5457D9}" dt="2019-07-22T05:06:31.164" v="1841"/>
          <ac:spMkLst>
            <pc:docMk/>
            <pc:sldMk cId="3603251299" sldId="298"/>
            <ac:spMk id="2" creationId="{015846C0-990A-419E-89D3-97719FA36CAE}"/>
          </ac:spMkLst>
        </pc:spChg>
        <pc:spChg chg="add del mod">
          <ac:chgData name="Stephen Wang" userId="2033283f466edd32" providerId="LiveId" clId="{389769CF-51E8-4D0E-A7CF-DFFDCE5457D9}" dt="2019-07-22T06:06:27.785" v="3636" actId="1076"/>
          <ac:spMkLst>
            <pc:docMk/>
            <pc:sldMk cId="3603251299" sldId="298"/>
            <ac:spMk id="4" creationId="{271EB107-819D-42E1-B3CC-E164C1C18083}"/>
          </ac:spMkLst>
        </pc:spChg>
        <pc:spChg chg="add del">
          <ac:chgData name="Stephen Wang" userId="2033283f466edd32" providerId="LiveId" clId="{389769CF-51E8-4D0E-A7CF-DFFDCE5457D9}" dt="2019-07-22T05:10:50.418" v="1981"/>
          <ac:spMkLst>
            <pc:docMk/>
            <pc:sldMk cId="3603251299" sldId="298"/>
            <ac:spMk id="5" creationId="{9C93C64B-5520-4C8C-9A5A-3E3E1FF84305}"/>
          </ac:spMkLst>
        </pc:spChg>
        <pc:spChg chg="add del mod">
          <ac:chgData name="Stephen Wang" userId="2033283f466edd32" providerId="LiveId" clId="{389769CF-51E8-4D0E-A7CF-DFFDCE5457D9}" dt="2019-07-22T05:15:29.469" v="2084"/>
          <ac:spMkLst>
            <pc:docMk/>
            <pc:sldMk cId="3603251299" sldId="298"/>
            <ac:spMk id="8" creationId="{9C87AA95-72AE-4AE1-AF4F-489F251E12B4}"/>
          </ac:spMkLst>
        </pc:spChg>
        <pc:spChg chg="mod">
          <ac:chgData name="Stephen Wang" userId="2033283f466edd32" providerId="LiveId" clId="{389769CF-51E8-4D0E-A7CF-DFFDCE5457D9}" dt="2019-07-22T05:56:27.913" v="3317" actId="20577"/>
          <ac:spMkLst>
            <pc:docMk/>
            <pc:sldMk cId="3603251299" sldId="298"/>
            <ac:spMk id="15" creationId="{ECBCC58C-4617-4C4A-8AA3-6324B94DCA86}"/>
          </ac:spMkLst>
        </pc:spChg>
        <pc:picChg chg="add del mod">
          <ac:chgData name="Stephen Wang" userId="2033283f466edd32" providerId="LiveId" clId="{389769CF-51E8-4D0E-A7CF-DFFDCE5457D9}" dt="2019-07-22T05:15:27.543" v="2083" actId="478"/>
          <ac:picMkLst>
            <pc:docMk/>
            <pc:sldMk cId="3603251299" sldId="298"/>
            <ac:picMk id="3" creationId="{B6F61818-A8EB-4E3F-8CD0-7183EA522BE6}"/>
          </ac:picMkLst>
        </pc:picChg>
        <pc:picChg chg="del">
          <ac:chgData name="Stephen Wang" userId="2033283f466edd32" providerId="LiveId" clId="{389769CF-51E8-4D0E-A7CF-DFFDCE5457D9}" dt="2019-07-22T05:06:29.596" v="1840" actId="478"/>
          <ac:picMkLst>
            <pc:docMk/>
            <pc:sldMk cId="3603251299" sldId="298"/>
            <ac:picMk id="10" creationId="{5B91B4EE-FEB6-46CB-B687-1C3D6D54D43E}"/>
          </ac:picMkLst>
        </pc:picChg>
        <pc:picChg chg="add">
          <ac:chgData name="Stephen Wang" userId="2033283f466edd32" providerId="LiveId" clId="{389769CF-51E8-4D0E-A7CF-DFFDCE5457D9}" dt="2019-07-22T05:15:29.469" v="2084"/>
          <ac:picMkLst>
            <pc:docMk/>
            <pc:sldMk cId="3603251299" sldId="298"/>
            <ac:picMk id="21507" creationId="{B32A326A-A5F4-4011-B216-41A6B51C6FCF}"/>
          </ac:picMkLst>
        </pc:picChg>
      </pc:sldChg>
      <pc:sldChg chg="addSp delSp modSp add modTransition">
        <pc:chgData name="Stephen Wang" userId="2033283f466edd32" providerId="LiveId" clId="{389769CF-51E8-4D0E-A7CF-DFFDCE5457D9}" dt="2019-07-25T11:01:30.016" v="6897"/>
        <pc:sldMkLst>
          <pc:docMk/>
          <pc:sldMk cId="2913942504" sldId="300"/>
        </pc:sldMkLst>
        <pc:spChg chg="add del">
          <ac:chgData name="Stephen Wang" userId="2033283f466edd32" providerId="LiveId" clId="{389769CF-51E8-4D0E-A7CF-DFFDCE5457D9}" dt="2019-07-22T05:31:34.722" v="2483"/>
          <ac:spMkLst>
            <pc:docMk/>
            <pc:sldMk cId="2913942504" sldId="300"/>
            <ac:spMk id="2" creationId="{CD748D4D-705A-45EF-85B7-ACF7430E70C2}"/>
          </ac:spMkLst>
        </pc:spChg>
        <pc:spChg chg="del">
          <ac:chgData name="Stephen Wang" userId="2033283f466edd32" providerId="LiveId" clId="{389769CF-51E8-4D0E-A7CF-DFFDCE5457D9}" dt="2019-07-22T05:31:36.392" v="2484" actId="478"/>
          <ac:spMkLst>
            <pc:docMk/>
            <pc:sldMk cId="2913942504" sldId="300"/>
            <ac:spMk id="4" creationId="{271EB107-819D-42E1-B3CC-E164C1C18083}"/>
          </ac:spMkLst>
        </pc:spChg>
        <pc:spChg chg="add del mod">
          <ac:chgData name="Stephen Wang" userId="2033283f466edd32" providerId="LiveId" clId="{389769CF-51E8-4D0E-A7CF-DFFDCE5457D9}" dt="2019-07-22T06:24:16.629" v="3975" actId="1076"/>
          <ac:spMkLst>
            <pc:docMk/>
            <pc:sldMk cId="2913942504" sldId="300"/>
            <ac:spMk id="7" creationId="{0450B2FF-C261-48BB-98B7-E0A8F91B5642}"/>
          </ac:spMkLst>
        </pc:spChg>
        <pc:spChg chg="add del">
          <ac:chgData name="Stephen Wang" userId="2033283f466edd32" providerId="LiveId" clId="{389769CF-51E8-4D0E-A7CF-DFFDCE5457D9}" dt="2019-07-22T05:31:39.503" v="2486"/>
          <ac:spMkLst>
            <pc:docMk/>
            <pc:sldMk cId="2913942504" sldId="300"/>
            <ac:spMk id="8" creationId="{450BD6AF-4CFF-4986-91C6-0C5E1637F45A}"/>
          </ac:spMkLst>
        </pc:spChg>
        <pc:spChg chg="add del">
          <ac:chgData name="Stephen Wang" userId="2033283f466edd32" providerId="LiveId" clId="{389769CF-51E8-4D0E-A7CF-DFFDCE5457D9}" dt="2019-07-22T05:40:26.315" v="2588"/>
          <ac:spMkLst>
            <pc:docMk/>
            <pc:sldMk cId="2913942504" sldId="300"/>
            <ac:spMk id="9" creationId="{E7E2C2CA-AA5E-4E57-9A6B-A691AE11DC0D}"/>
          </ac:spMkLst>
        </pc:spChg>
        <pc:spChg chg="add mod">
          <ac:chgData name="Stephen Wang" userId="2033283f466edd32" providerId="LiveId" clId="{389769CF-51E8-4D0E-A7CF-DFFDCE5457D9}" dt="2019-07-22T07:21:18.595" v="4062" actId="1076"/>
          <ac:spMkLst>
            <pc:docMk/>
            <pc:sldMk cId="2913942504" sldId="300"/>
            <ac:spMk id="11" creationId="{B8B1DDEE-4BBE-4130-8FDD-D0C520325BDF}"/>
          </ac:spMkLst>
        </pc:spChg>
        <pc:spChg chg="mod">
          <ac:chgData name="Stephen Wang" userId="2033283f466edd32" providerId="LiveId" clId="{389769CF-51E8-4D0E-A7CF-DFFDCE5457D9}" dt="2019-07-23T00:37:01.507" v="5822" actId="20577"/>
          <ac:spMkLst>
            <pc:docMk/>
            <pc:sldMk cId="2913942504" sldId="300"/>
            <ac:spMk id="15" creationId="{ECBCC58C-4617-4C4A-8AA3-6324B94DCA86}"/>
          </ac:spMkLst>
        </pc:spChg>
      </pc:sldChg>
      <pc:sldChg chg="modSp add modTransition">
        <pc:chgData name="Stephen Wang" userId="2033283f466edd32" providerId="LiveId" clId="{389769CF-51E8-4D0E-A7CF-DFFDCE5457D9}" dt="2019-07-23T01:01:24.600" v="6113" actId="114"/>
        <pc:sldMkLst>
          <pc:docMk/>
          <pc:sldMk cId="3995678656" sldId="301"/>
        </pc:sldMkLst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2" creationId="{EA1795F3-6004-43E7-9E59-1B4C15557549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3" creationId="{A1377321-5C1B-43D4-924D-60AA966AF4F3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4" creationId="{5C500AFC-569C-4C83-9C94-F1E2B110B71A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5" creationId="{3C908964-2CBB-4179-AD6B-BB073F47CC99}"/>
          </ac:spMkLst>
        </pc:spChg>
        <pc:spChg chg="mod">
          <ac:chgData name="Stephen Wang" userId="2033283f466edd32" providerId="LiveId" clId="{389769CF-51E8-4D0E-A7CF-DFFDCE5457D9}" dt="2019-07-23T01:01:24.600" v="6113" actId="114"/>
          <ac:spMkLst>
            <pc:docMk/>
            <pc:sldMk cId="3995678656" sldId="301"/>
            <ac:spMk id="6" creationId="{0B83FA47-2194-4F0D-A077-C2BCE21B16A3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7" creationId="{14EFA71D-DE04-4FC6-BCF8-00D818439780}"/>
          </ac:spMkLst>
        </pc:spChg>
        <pc:spChg chg="mod">
          <ac:chgData name="Stephen Wang" userId="2033283f466edd32" providerId="LiveId" clId="{389769CF-51E8-4D0E-A7CF-DFFDCE5457D9}" dt="2019-07-22T05:19:17.159" v="2282" actId="14100"/>
          <ac:spMkLst>
            <pc:docMk/>
            <pc:sldMk cId="3995678656" sldId="301"/>
            <ac:spMk id="8" creationId="{744D7544-82CC-4647-8EA3-F91B2DEB09A9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9" creationId="{B6DA4768-60BB-483E-8CE2-5DD306F21656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10" creationId="{453BEB34-6934-4D6B-816E-1834BCBE8561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11" creationId="{9F8547F2-9B1E-4545-98B7-116ED1BD8B80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12" creationId="{D5ACDAE1-3AE3-4D0E-8DCB-7B4EE8D2C2F5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13" creationId="{E757612C-A75D-4446-A339-C9FBF33BF451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14" creationId="{1F817009-8522-48A6-8BA5-60ABA5323B07}"/>
          </ac:spMkLst>
        </pc:spChg>
      </pc:sldChg>
      <pc:sldChg chg="addSp delSp modSp add ord modTransition">
        <pc:chgData name="Stephen Wang" userId="2033283f466edd32" providerId="LiveId" clId="{389769CF-51E8-4D0E-A7CF-DFFDCE5457D9}" dt="2019-07-23T00:56:26.470" v="6096"/>
        <pc:sldMkLst>
          <pc:docMk/>
          <pc:sldMk cId="1278518425" sldId="302"/>
        </pc:sldMkLst>
        <pc:spChg chg="add del mod">
          <ac:chgData name="Stephen Wang" userId="2033283f466edd32" providerId="LiveId" clId="{389769CF-51E8-4D0E-A7CF-DFFDCE5457D9}" dt="2019-07-22T05:25:06.318" v="2366"/>
          <ac:spMkLst>
            <pc:docMk/>
            <pc:sldMk cId="1278518425" sldId="302"/>
            <ac:spMk id="2" creationId="{84ADC618-9654-4518-9280-7F66D1A80538}"/>
          </ac:spMkLst>
        </pc:spChg>
        <pc:spChg chg="mod">
          <ac:chgData name="Stephen Wang" userId="2033283f466edd32" providerId="LiveId" clId="{389769CF-51E8-4D0E-A7CF-DFFDCE5457D9}" dt="2019-07-22T05:27:14.494" v="2399" actId="1076"/>
          <ac:spMkLst>
            <pc:docMk/>
            <pc:sldMk cId="1278518425" sldId="302"/>
            <ac:spMk id="3" creationId="{0F63F6BB-E4D6-451A-B7E5-249732C5EBD5}"/>
          </ac:spMkLst>
        </pc:spChg>
        <pc:picChg chg="del">
          <ac:chgData name="Stephen Wang" userId="2033283f466edd32" providerId="LiveId" clId="{389769CF-51E8-4D0E-A7CF-DFFDCE5457D9}" dt="2019-07-22T05:25:03.302" v="2365" actId="478"/>
          <ac:picMkLst>
            <pc:docMk/>
            <pc:sldMk cId="1278518425" sldId="302"/>
            <ac:picMk id="1026" creationId="{AD9693ED-A274-4254-8D21-BF3F34503F7C}"/>
          </ac:picMkLst>
        </pc:picChg>
        <pc:picChg chg="add mod">
          <ac:chgData name="Stephen Wang" userId="2033283f466edd32" providerId="LiveId" clId="{389769CF-51E8-4D0E-A7CF-DFFDCE5457D9}" dt="2019-07-22T05:25:37.118" v="2372" actId="1076"/>
          <ac:picMkLst>
            <pc:docMk/>
            <pc:sldMk cId="1278518425" sldId="302"/>
            <ac:picMk id="24578" creationId="{4B9BFDC9-B7EC-4D2D-9718-1EEEA877A4BB}"/>
          </ac:picMkLst>
        </pc:picChg>
      </pc:sldChg>
      <pc:sldChg chg="addSp delSp modSp add ord modTransition">
        <pc:chgData name="Stephen Wang" userId="2033283f466edd32" providerId="LiveId" clId="{389769CF-51E8-4D0E-A7CF-DFFDCE5457D9}" dt="2019-07-25T11:01:30.016" v="6897"/>
        <pc:sldMkLst>
          <pc:docMk/>
          <pc:sldMk cId="953947445" sldId="303"/>
        </pc:sldMkLst>
        <pc:spChg chg="add del mod">
          <ac:chgData name="Stephen Wang" userId="2033283f466edd32" providerId="LiveId" clId="{389769CF-51E8-4D0E-A7CF-DFFDCE5457D9}" dt="2019-07-22T05:43:41.734" v="2679"/>
          <ac:spMkLst>
            <pc:docMk/>
            <pc:sldMk cId="953947445" sldId="303"/>
            <ac:spMk id="4" creationId="{2FCB8AFF-5B0C-4316-9D8B-3BF68FD7E941}"/>
          </ac:spMkLst>
        </pc:spChg>
        <pc:spChg chg="del">
          <ac:chgData name="Stephen Wang" userId="2033283f466edd32" providerId="LiveId" clId="{389769CF-51E8-4D0E-A7CF-DFFDCE5457D9}" dt="2019-07-22T05:43:12.337" v="2668" actId="478"/>
          <ac:spMkLst>
            <pc:docMk/>
            <pc:sldMk cId="953947445" sldId="303"/>
            <ac:spMk id="7" creationId="{0450B2FF-C261-48BB-98B7-E0A8F91B5642}"/>
          </ac:spMkLst>
        </pc:spChg>
        <pc:spChg chg="add del mod">
          <ac:chgData name="Stephen Wang" userId="2033283f466edd32" providerId="LiveId" clId="{389769CF-51E8-4D0E-A7CF-DFFDCE5457D9}" dt="2019-07-22T05:45:28.116" v="2749"/>
          <ac:spMkLst>
            <pc:docMk/>
            <pc:sldMk cId="953947445" sldId="303"/>
            <ac:spMk id="8" creationId="{A2ED2458-6561-4C54-A3EC-C08EF3619B3D}"/>
          </ac:spMkLst>
        </pc:spChg>
        <pc:spChg chg="add del mod">
          <ac:chgData name="Stephen Wang" userId="2033283f466edd32" providerId="LiveId" clId="{389769CF-51E8-4D0E-A7CF-DFFDCE5457D9}" dt="2019-07-22T05:43:40.366" v="2678"/>
          <ac:spMkLst>
            <pc:docMk/>
            <pc:sldMk cId="953947445" sldId="303"/>
            <ac:spMk id="9" creationId="{BDD6CE08-3422-4675-8403-0B8EC8A67B31}"/>
          </ac:spMkLst>
        </pc:spChg>
        <pc:spChg chg="add del mod">
          <ac:chgData name="Stephen Wang" userId="2033283f466edd32" providerId="LiveId" clId="{389769CF-51E8-4D0E-A7CF-DFFDCE5457D9}" dt="2019-07-22T05:44:06.759" v="2681"/>
          <ac:spMkLst>
            <pc:docMk/>
            <pc:sldMk cId="953947445" sldId="303"/>
            <ac:spMk id="13" creationId="{C6EE7F68-DFF3-4A49-97F4-942988C6AE47}"/>
          </ac:spMkLst>
        </pc:spChg>
        <pc:spChg chg="mod">
          <ac:chgData name="Stephen Wang" userId="2033283f466edd32" providerId="LiveId" clId="{389769CF-51E8-4D0E-A7CF-DFFDCE5457D9}" dt="2019-07-22T07:16:51.522" v="4012" actId="20577"/>
          <ac:spMkLst>
            <pc:docMk/>
            <pc:sldMk cId="953947445" sldId="303"/>
            <ac:spMk id="15" creationId="{ECBCC58C-4617-4C4A-8AA3-6324B94DCA86}"/>
          </ac:spMkLst>
        </pc:spChg>
        <pc:spChg chg="add del mod">
          <ac:chgData name="Stephen Wang" userId="2033283f466edd32" providerId="LiveId" clId="{389769CF-51E8-4D0E-A7CF-DFFDCE5457D9}" dt="2019-07-22T05:52:13.396" v="3139" actId="478"/>
          <ac:spMkLst>
            <pc:docMk/>
            <pc:sldMk cId="953947445" sldId="303"/>
            <ac:spMk id="16" creationId="{756C9F6F-3D69-4197-A579-BBAF24E6D038}"/>
          </ac:spMkLst>
        </pc:spChg>
        <pc:spChg chg="add del mod">
          <ac:chgData name="Stephen Wang" userId="2033283f466edd32" providerId="LiveId" clId="{389769CF-51E8-4D0E-A7CF-DFFDCE5457D9}" dt="2019-07-22T05:52:13.396" v="3139" actId="478"/>
          <ac:spMkLst>
            <pc:docMk/>
            <pc:sldMk cId="953947445" sldId="303"/>
            <ac:spMk id="18" creationId="{B3E73AA6-78C0-4A72-916F-148A62EA5E88}"/>
          </ac:spMkLst>
        </pc:spChg>
        <pc:spChg chg="add del mod">
          <ac:chgData name="Stephen Wang" userId="2033283f466edd32" providerId="LiveId" clId="{389769CF-51E8-4D0E-A7CF-DFFDCE5457D9}" dt="2019-07-22T05:52:10.357" v="3138"/>
          <ac:spMkLst>
            <pc:docMk/>
            <pc:sldMk cId="953947445" sldId="303"/>
            <ac:spMk id="20" creationId="{14DEB014-5878-4B0A-98C9-F60FE6DC5745}"/>
          </ac:spMkLst>
        </pc:spChg>
        <pc:spChg chg="add del mod">
          <ac:chgData name="Stephen Wang" userId="2033283f466edd32" providerId="LiveId" clId="{389769CF-51E8-4D0E-A7CF-DFFDCE5457D9}" dt="2019-07-22T05:52:40.424" v="3151"/>
          <ac:spMkLst>
            <pc:docMk/>
            <pc:sldMk cId="953947445" sldId="303"/>
            <ac:spMk id="21" creationId="{21379101-5972-48FF-A615-AEDD48CD2209}"/>
          </ac:spMkLst>
        </pc:spChg>
        <pc:spChg chg="add del mod">
          <ac:chgData name="Stephen Wang" userId="2033283f466edd32" providerId="LiveId" clId="{389769CF-51E8-4D0E-A7CF-DFFDCE5457D9}" dt="2019-07-22T05:52:10.357" v="3138"/>
          <ac:spMkLst>
            <pc:docMk/>
            <pc:sldMk cId="953947445" sldId="303"/>
            <ac:spMk id="22" creationId="{B8D5D387-6433-4C6F-845E-3F5ED8D2CB7F}"/>
          </ac:spMkLst>
        </pc:spChg>
        <pc:spChg chg="add del mod">
          <ac:chgData name="Stephen Wang" userId="2033283f466edd32" providerId="LiveId" clId="{389769CF-51E8-4D0E-A7CF-DFFDCE5457D9}" dt="2019-07-22T05:52:05.172" v="3137" actId="478"/>
          <ac:spMkLst>
            <pc:docMk/>
            <pc:sldMk cId="953947445" sldId="303"/>
            <ac:spMk id="24" creationId="{4D077FE5-8459-4197-8ABD-EDC821EA6DEF}"/>
          </ac:spMkLst>
        </pc:spChg>
        <pc:spChg chg="add del mod">
          <ac:chgData name="Stephen Wang" userId="2033283f466edd32" providerId="LiveId" clId="{389769CF-51E8-4D0E-A7CF-DFFDCE5457D9}" dt="2019-07-22T05:52:05.172" v="3137" actId="478"/>
          <ac:spMkLst>
            <pc:docMk/>
            <pc:sldMk cId="953947445" sldId="303"/>
            <ac:spMk id="26" creationId="{974A05D4-3E7C-4374-9304-60BDDED4DE4F}"/>
          </ac:spMkLst>
        </pc:spChg>
        <pc:spChg chg="add mod">
          <ac:chgData name="Stephen Wang" userId="2033283f466edd32" providerId="LiveId" clId="{389769CF-51E8-4D0E-A7CF-DFFDCE5457D9}" dt="2019-07-22T07:33:01.835" v="4179" actId="114"/>
          <ac:spMkLst>
            <pc:docMk/>
            <pc:sldMk cId="953947445" sldId="303"/>
            <ac:spMk id="28" creationId="{B190FD77-9DE2-49E9-BF1B-76223E275D7D}"/>
          </ac:spMkLst>
        </pc:spChg>
        <pc:spChg chg="add del mod">
          <ac:chgData name="Stephen Wang" userId="2033283f466edd32" providerId="LiveId" clId="{389769CF-51E8-4D0E-A7CF-DFFDCE5457D9}" dt="2019-07-22T05:52:21.451" v="3142" actId="478"/>
          <ac:spMkLst>
            <pc:docMk/>
            <pc:sldMk cId="953947445" sldId="303"/>
            <ac:spMk id="30" creationId="{061F9676-3013-4E64-8BB8-2D71E62BD84A}"/>
          </ac:spMkLst>
        </pc:spChg>
        <pc:spChg chg="add mod">
          <ac:chgData name="Stephen Wang" userId="2033283f466edd32" providerId="LiveId" clId="{389769CF-51E8-4D0E-A7CF-DFFDCE5457D9}" dt="2019-07-22T06:02:06.605" v="3546" actId="1076"/>
          <ac:spMkLst>
            <pc:docMk/>
            <pc:sldMk cId="953947445" sldId="303"/>
            <ac:spMk id="32" creationId="{B4C05938-0465-4760-B14E-7350BFB87658}"/>
          </ac:spMkLst>
        </pc:spChg>
        <pc:spChg chg="add mod">
          <ac:chgData name="Stephen Wang" userId="2033283f466edd32" providerId="LiveId" clId="{389769CF-51E8-4D0E-A7CF-DFFDCE5457D9}" dt="2019-07-22T06:02:06.605" v="3546" actId="1076"/>
          <ac:spMkLst>
            <pc:docMk/>
            <pc:sldMk cId="953947445" sldId="303"/>
            <ac:spMk id="33" creationId="{6433092D-1F10-43A2-AFCD-F7D31412D4F5}"/>
          </ac:spMkLst>
        </pc:spChg>
        <pc:picChg chg="del">
          <ac:chgData name="Stephen Wang" userId="2033283f466edd32" providerId="LiveId" clId="{389769CF-51E8-4D0E-A7CF-DFFDCE5457D9}" dt="2019-07-22T05:43:12.337" v="2668" actId="478"/>
          <ac:picMkLst>
            <pc:docMk/>
            <pc:sldMk cId="953947445" sldId="303"/>
            <ac:picMk id="3" creationId="{B6F61818-A8EB-4E3F-8CD0-7183EA522BE6}"/>
          </ac:picMkLst>
        </pc:picChg>
        <pc:picChg chg="add del mod">
          <ac:chgData name="Stephen Wang" userId="2033283f466edd32" providerId="LiveId" clId="{389769CF-51E8-4D0E-A7CF-DFFDCE5457D9}" dt="2019-07-22T05:43:39.253" v="2677"/>
          <ac:picMkLst>
            <pc:docMk/>
            <pc:sldMk cId="953947445" sldId="303"/>
            <ac:picMk id="10" creationId="{258C25FD-DBEA-47E5-BAE5-5456F58A254E}"/>
          </ac:picMkLst>
        </pc:picChg>
        <pc:picChg chg="add del mod">
          <ac:chgData name="Stephen Wang" userId="2033283f466edd32" providerId="LiveId" clId="{389769CF-51E8-4D0E-A7CF-DFFDCE5457D9}" dt="2019-07-22T05:44:05.580" v="2680" actId="478"/>
          <ac:picMkLst>
            <pc:docMk/>
            <pc:sldMk cId="953947445" sldId="303"/>
            <ac:picMk id="11" creationId="{F26AED52-3100-4D72-823B-A3EB3F3FEF04}"/>
          </ac:picMkLst>
        </pc:picChg>
        <pc:picChg chg="add del mod">
          <ac:chgData name="Stephen Wang" userId="2033283f466edd32" providerId="LiveId" clId="{389769CF-51E8-4D0E-A7CF-DFFDCE5457D9}" dt="2019-07-22T05:52:13.396" v="3139" actId="478"/>
          <ac:picMkLst>
            <pc:docMk/>
            <pc:sldMk cId="953947445" sldId="303"/>
            <ac:picMk id="14" creationId="{89C16AF6-6661-445B-A269-C7183EED2D82}"/>
          </ac:picMkLst>
        </pc:picChg>
        <pc:picChg chg="add del mod">
          <ac:chgData name="Stephen Wang" userId="2033283f466edd32" providerId="LiveId" clId="{389769CF-51E8-4D0E-A7CF-DFFDCE5457D9}" dt="2019-07-22T05:52:13.396" v="3139" actId="478"/>
          <ac:picMkLst>
            <pc:docMk/>
            <pc:sldMk cId="953947445" sldId="303"/>
            <ac:picMk id="17" creationId="{323FA39F-F62B-4709-883B-6A399D665652}"/>
          </ac:picMkLst>
        </pc:picChg>
        <pc:picChg chg="add del mod">
          <ac:chgData name="Stephen Wang" userId="2033283f466edd32" providerId="LiveId" clId="{389769CF-51E8-4D0E-A7CF-DFFDCE5457D9}" dt="2019-07-22T05:52:10.357" v="3138"/>
          <ac:picMkLst>
            <pc:docMk/>
            <pc:sldMk cId="953947445" sldId="303"/>
            <ac:picMk id="19" creationId="{84B45EB2-B748-4973-98C9-78CD3D3CCDE3}"/>
          </ac:picMkLst>
        </pc:picChg>
        <pc:picChg chg="add mod">
          <ac:chgData name="Stephen Wang" userId="2033283f466edd32" providerId="LiveId" clId="{389769CF-51E8-4D0E-A7CF-DFFDCE5457D9}" dt="2019-07-22T06:02:06.605" v="3546" actId="1076"/>
          <ac:picMkLst>
            <pc:docMk/>
            <pc:sldMk cId="953947445" sldId="303"/>
            <ac:picMk id="31" creationId="{11604BF2-EC81-49DC-8F3C-EC69436C4C5A}"/>
          </ac:picMkLst>
        </pc:picChg>
      </pc:sldChg>
      <pc:sldChg chg="delSp modSp add modTransition">
        <pc:chgData name="Stephen Wang" userId="2033283f466edd32" providerId="LiveId" clId="{389769CF-51E8-4D0E-A7CF-DFFDCE5457D9}" dt="2019-07-25T11:01:30.016" v="6897"/>
        <pc:sldMkLst>
          <pc:docMk/>
          <pc:sldMk cId="3872501253" sldId="304"/>
        </pc:sldMkLst>
        <pc:spChg chg="mod">
          <ac:chgData name="Stephen Wang" userId="2033283f466edd32" providerId="LiveId" clId="{389769CF-51E8-4D0E-A7CF-DFFDCE5457D9}" dt="2019-07-22T06:00:25.450" v="3501" actId="20577"/>
          <ac:spMkLst>
            <pc:docMk/>
            <pc:sldMk cId="3872501253" sldId="304"/>
            <ac:spMk id="15" creationId="{ECBCC58C-4617-4C4A-8AA3-6324B94DCA86}"/>
          </ac:spMkLst>
        </pc:spChg>
        <pc:spChg chg="mod">
          <ac:chgData name="Stephen Wang" userId="2033283f466edd32" providerId="LiveId" clId="{389769CF-51E8-4D0E-A7CF-DFFDCE5457D9}" dt="2019-07-22T06:04:48.381" v="3629" actId="1076"/>
          <ac:spMkLst>
            <pc:docMk/>
            <pc:sldMk cId="3872501253" sldId="304"/>
            <ac:spMk id="16" creationId="{756C9F6F-3D69-4197-A579-BBAF24E6D038}"/>
          </ac:spMkLst>
        </pc:spChg>
        <pc:spChg chg="mod">
          <ac:chgData name="Stephen Wang" userId="2033283f466edd32" providerId="LiveId" clId="{389769CF-51E8-4D0E-A7CF-DFFDCE5457D9}" dt="2019-07-22T06:04:06.406" v="3623" actId="1076"/>
          <ac:spMkLst>
            <pc:docMk/>
            <pc:sldMk cId="3872501253" sldId="304"/>
            <ac:spMk id="18" creationId="{B3E73AA6-78C0-4A72-916F-148A62EA5E88}"/>
          </ac:spMkLst>
        </pc:spChg>
        <pc:spChg chg="del">
          <ac:chgData name="Stephen Wang" userId="2033283f466edd32" providerId="LiveId" clId="{389769CF-51E8-4D0E-A7CF-DFFDCE5457D9}" dt="2019-07-22T05:50:37.696" v="3123" actId="478"/>
          <ac:spMkLst>
            <pc:docMk/>
            <pc:sldMk cId="3872501253" sldId="304"/>
            <ac:spMk id="20" creationId="{14DEB014-5878-4B0A-98C9-F60FE6DC5745}"/>
          </ac:spMkLst>
        </pc:spChg>
        <pc:spChg chg="del">
          <ac:chgData name="Stephen Wang" userId="2033283f466edd32" providerId="LiveId" clId="{389769CF-51E8-4D0E-A7CF-DFFDCE5457D9}" dt="2019-07-22T05:50:40.757" v="3124" actId="478"/>
          <ac:spMkLst>
            <pc:docMk/>
            <pc:sldMk cId="3872501253" sldId="304"/>
            <ac:spMk id="21" creationId="{21379101-5972-48FF-A615-AEDD48CD2209}"/>
          </ac:spMkLst>
        </pc:spChg>
        <pc:spChg chg="del">
          <ac:chgData name="Stephen Wang" userId="2033283f466edd32" providerId="LiveId" clId="{389769CF-51E8-4D0E-A7CF-DFFDCE5457D9}" dt="2019-07-22T05:50:37.696" v="3123" actId="478"/>
          <ac:spMkLst>
            <pc:docMk/>
            <pc:sldMk cId="3872501253" sldId="304"/>
            <ac:spMk id="22" creationId="{B8D5D387-6433-4C6F-845E-3F5ED8D2CB7F}"/>
          </ac:spMkLst>
        </pc:spChg>
        <pc:picChg chg="mod">
          <ac:chgData name="Stephen Wang" userId="2033283f466edd32" providerId="LiveId" clId="{389769CF-51E8-4D0E-A7CF-DFFDCE5457D9}" dt="2019-07-22T06:04:26.943" v="3625" actId="14100"/>
          <ac:picMkLst>
            <pc:docMk/>
            <pc:sldMk cId="3872501253" sldId="304"/>
            <ac:picMk id="14" creationId="{89C16AF6-6661-445B-A269-C7183EED2D82}"/>
          </ac:picMkLst>
        </pc:picChg>
        <pc:picChg chg="mod">
          <ac:chgData name="Stephen Wang" userId="2033283f466edd32" providerId="LiveId" clId="{389769CF-51E8-4D0E-A7CF-DFFDCE5457D9}" dt="2019-07-22T05:51:55.383" v="3135" actId="1076"/>
          <ac:picMkLst>
            <pc:docMk/>
            <pc:sldMk cId="3872501253" sldId="304"/>
            <ac:picMk id="17" creationId="{323FA39F-F62B-4709-883B-6A399D665652}"/>
          </ac:picMkLst>
        </pc:picChg>
        <pc:picChg chg="del">
          <ac:chgData name="Stephen Wang" userId="2033283f466edd32" providerId="LiveId" clId="{389769CF-51E8-4D0E-A7CF-DFFDCE5457D9}" dt="2019-07-22T05:50:37.696" v="3123" actId="478"/>
          <ac:picMkLst>
            <pc:docMk/>
            <pc:sldMk cId="3872501253" sldId="304"/>
            <ac:picMk id="19" creationId="{84B45EB2-B748-4973-98C9-78CD3D3CCDE3}"/>
          </ac:picMkLst>
        </pc:picChg>
      </pc:sldChg>
      <pc:sldChg chg="modSp add modTransition">
        <pc:chgData name="Stephen Wang" userId="2033283f466edd32" providerId="LiveId" clId="{389769CF-51E8-4D0E-A7CF-DFFDCE5457D9}" dt="2019-07-23T00:57:02.790" v="6097"/>
        <pc:sldMkLst>
          <pc:docMk/>
          <pc:sldMk cId="131804293" sldId="305"/>
        </pc:sldMkLst>
        <pc:spChg chg="mod">
          <ac:chgData name="Stephen Wang" userId="2033283f466edd32" providerId="LiveId" clId="{389769CF-51E8-4D0E-A7CF-DFFDCE5457D9}" dt="2019-07-22T05:56:01.565" v="3296" actId="20577"/>
          <ac:spMkLst>
            <pc:docMk/>
            <pc:sldMk cId="131804293" sldId="305"/>
            <ac:spMk id="4" creationId="{69C51D9E-F792-4069-A1B7-56FDA6317FEE}"/>
          </ac:spMkLst>
        </pc:spChg>
      </pc:sldChg>
      <pc:sldChg chg="modSp add modTransition">
        <pc:chgData name="Stephen Wang" userId="2033283f466edd32" providerId="LiveId" clId="{389769CF-51E8-4D0E-A7CF-DFFDCE5457D9}" dt="2019-07-23T00:57:02.790" v="6097"/>
        <pc:sldMkLst>
          <pc:docMk/>
          <pc:sldMk cId="1749175130" sldId="306"/>
        </pc:sldMkLst>
        <pc:spChg chg="mod">
          <ac:chgData name="Stephen Wang" userId="2033283f466edd32" providerId="LiveId" clId="{389769CF-51E8-4D0E-A7CF-DFFDCE5457D9}" dt="2019-07-22T06:21:12.847" v="3785" actId="20577"/>
          <ac:spMkLst>
            <pc:docMk/>
            <pc:sldMk cId="1749175130" sldId="306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1132257999" sldId="307"/>
        </pc:sldMkLst>
        <pc:spChg chg="add del mod">
          <ac:chgData name="Stephen Wang" userId="2033283f466edd32" providerId="LiveId" clId="{389769CF-51E8-4D0E-A7CF-DFFDCE5457D9}" dt="2019-07-22T06:18:03.299" v="3714"/>
          <ac:spMkLst>
            <pc:docMk/>
            <pc:sldMk cId="1132257999" sldId="307"/>
            <ac:spMk id="2" creationId="{6CE871B1-0E78-4440-9664-8590939AADB7}"/>
          </ac:spMkLst>
        </pc:spChg>
        <pc:spChg chg="add del mod">
          <ac:chgData name="Stephen Wang" userId="2033283f466edd32" providerId="LiveId" clId="{389769CF-51E8-4D0E-A7CF-DFFDCE5457D9}" dt="2019-07-22T06:26:33.361" v="4004" actId="114"/>
          <ac:spMkLst>
            <pc:docMk/>
            <pc:sldMk cId="1132257999" sldId="307"/>
            <ac:spMk id="3" creationId="{C63445DA-F9D2-4AA0-9696-2E0D1E7B92E6}"/>
          </ac:spMkLst>
        </pc:spChg>
        <pc:spChg chg="del">
          <ac:chgData name="Stephen Wang" userId="2033283f466edd32" providerId="LiveId" clId="{389769CF-51E8-4D0E-A7CF-DFFDCE5457D9}" dt="2019-07-22T06:15:28.224" v="3713" actId="478"/>
          <ac:spMkLst>
            <pc:docMk/>
            <pc:sldMk cId="1132257999" sldId="307"/>
            <ac:spMk id="4" creationId="{271EB107-819D-42E1-B3CC-E164C1C18083}"/>
          </ac:spMkLst>
        </pc:spChg>
        <pc:spChg chg="add del">
          <ac:chgData name="Stephen Wang" userId="2033283f466edd32" providerId="LiveId" clId="{389769CF-51E8-4D0E-A7CF-DFFDCE5457D9}" dt="2019-07-22T06:19:25.014" v="3716"/>
          <ac:spMkLst>
            <pc:docMk/>
            <pc:sldMk cId="1132257999" sldId="307"/>
            <ac:spMk id="7" creationId="{199CCDF1-4DBE-456A-8FAD-934DA9AE8700}"/>
          </ac:spMkLst>
        </pc:spChg>
        <pc:spChg chg="add del">
          <ac:chgData name="Stephen Wang" userId="2033283f466edd32" providerId="LiveId" clId="{389769CF-51E8-4D0E-A7CF-DFFDCE5457D9}" dt="2019-07-22T06:24:29.913" v="3977"/>
          <ac:spMkLst>
            <pc:docMk/>
            <pc:sldMk cId="1132257999" sldId="307"/>
            <ac:spMk id="8" creationId="{6252A65D-B06D-4031-8134-87CBB4E5C2FB}"/>
          </ac:spMkLst>
        </pc:spChg>
        <pc:spChg chg="add mod">
          <ac:chgData name="Stephen Wang" userId="2033283f466edd32" providerId="LiveId" clId="{389769CF-51E8-4D0E-A7CF-DFFDCE5457D9}" dt="2019-07-22T07:21:43.657" v="4067" actId="14100"/>
          <ac:spMkLst>
            <pc:docMk/>
            <pc:sldMk cId="1132257999" sldId="307"/>
            <ac:spMk id="11" creationId="{F2093DF3-C30F-4D1D-9C27-20C3484BCB9E}"/>
          </ac:spMkLst>
        </pc:spChg>
        <pc:spChg chg="add mod">
          <ac:chgData name="Stephen Wang" userId="2033283f466edd32" providerId="LiveId" clId="{389769CF-51E8-4D0E-A7CF-DFFDCE5457D9}" dt="2019-07-22T07:21:38.557" v="4066" actId="14100"/>
          <ac:spMkLst>
            <pc:docMk/>
            <pc:sldMk cId="1132257999" sldId="307"/>
            <ac:spMk id="12" creationId="{A79B5EA2-86EA-4842-A1EE-9E4BD3906E63}"/>
          </ac:spMkLst>
        </pc:spChg>
        <pc:spChg chg="mod">
          <ac:chgData name="Stephen Wang" userId="2033283f466edd32" providerId="LiveId" clId="{389769CF-51E8-4D0E-A7CF-DFFDCE5457D9}" dt="2019-07-22T06:15:00.469" v="3712" actId="20577"/>
          <ac:spMkLst>
            <pc:docMk/>
            <pc:sldMk cId="1132257999" sldId="307"/>
            <ac:spMk id="15" creationId="{ECBCC58C-4617-4C4A-8AA3-6324B94DCA86}"/>
          </ac:spMkLst>
        </pc:spChg>
        <pc:picChg chg="add mod">
          <ac:chgData name="Stephen Wang" userId="2033283f466edd32" providerId="LiveId" clId="{389769CF-51E8-4D0E-A7CF-DFFDCE5457D9}" dt="2019-07-22T06:18:03.299" v="3714"/>
          <ac:picMkLst>
            <pc:docMk/>
            <pc:sldMk cId="1132257999" sldId="307"/>
            <ac:picMk id="5" creationId="{1438836D-600B-4039-A292-0C832891F62D}"/>
          </ac:picMkLst>
        </pc:picChg>
        <pc:picChg chg="del">
          <ac:chgData name="Stephen Wang" userId="2033283f466edd32" providerId="LiveId" clId="{389769CF-51E8-4D0E-A7CF-DFFDCE5457D9}" dt="2019-07-22T06:15:28.224" v="3713" actId="478"/>
          <ac:picMkLst>
            <pc:docMk/>
            <pc:sldMk cId="1132257999" sldId="307"/>
            <ac:picMk id="10" creationId="{5B91B4EE-FEB6-46CB-B687-1C3D6D54D43E}"/>
          </ac:picMkLst>
        </pc:picChg>
      </pc:sldChg>
      <pc:sldChg chg="addSp delSp modSp add modTransition">
        <pc:chgData name="Stephen Wang" userId="2033283f466edd32" providerId="LiveId" clId="{389769CF-51E8-4D0E-A7CF-DFFDCE5457D9}" dt="2019-07-25T11:02:07.568" v="6903" actId="14100"/>
        <pc:sldMkLst>
          <pc:docMk/>
          <pc:sldMk cId="1669757315" sldId="308"/>
        </pc:sldMkLst>
        <pc:spChg chg="add del mod">
          <ac:chgData name="Stephen Wang" userId="2033283f466edd32" providerId="LiveId" clId="{389769CF-51E8-4D0E-A7CF-DFFDCE5457D9}" dt="2019-07-22T06:26:26.304" v="4002" actId="114"/>
          <ac:spMkLst>
            <pc:docMk/>
            <pc:sldMk cId="1669757315" sldId="308"/>
            <ac:spMk id="3" creationId="{C63445DA-F9D2-4AA0-9696-2E0D1E7B92E6}"/>
          </ac:spMkLst>
        </pc:spChg>
        <pc:spChg chg="add del mod">
          <ac:chgData name="Stephen Wang" userId="2033283f466edd32" providerId="LiveId" clId="{389769CF-51E8-4D0E-A7CF-DFFDCE5457D9}" dt="2019-07-22T06:25:00.277" v="3988"/>
          <ac:spMkLst>
            <pc:docMk/>
            <pc:sldMk cId="1669757315" sldId="308"/>
            <ac:spMk id="4" creationId="{46F0BCB2-F43B-4BD0-8EAF-5D7AB3190BCA}"/>
          </ac:spMkLst>
        </pc:spChg>
        <pc:spChg chg="add mod">
          <ac:chgData name="Stephen Wang" userId="2033283f466edd32" providerId="LiveId" clId="{389769CF-51E8-4D0E-A7CF-DFFDCE5457D9}" dt="2019-07-25T11:02:07.568" v="6903" actId="14100"/>
          <ac:spMkLst>
            <pc:docMk/>
            <pc:sldMk cId="1669757315" sldId="308"/>
            <ac:spMk id="8" creationId="{700189EC-B2C7-445A-AAFA-C1C6F9B7164D}"/>
          </ac:spMkLst>
        </pc:spChg>
        <pc:spChg chg="add del">
          <ac:chgData name="Stephen Wang" userId="2033283f466edd32" providerId="LiveId" clId="{389769CF-51E8-4D0E-A7CF-DFFDCE5457D9}" dt="2019-07-22T06:25:33.990" v="3990"/>
          <ac:spMkLst>
            <pc:docMk/>
            <pc:sldMk cId="1669757315" sldId="308"/>
            <ac:spMk id="8" creationId="{7B5799A8-1E15-4600-856A-49C51A7F3806}"/>
          </ac:spMkLst>
        </pc:spChg>
        <pc:spChg chg="add del">
          <ac:chgData name="Stephen Wang" userId="2033283f466edd32" providerId="LiveId" clId="{389769CF-51E8-4D0E-A7CF-DFFDCE5457D9}" dt="2019-07-22T06:25:41.243" v="3993"/>
          <ac:spMkLst>
            <pc:docMk/>
            <pc:sldMk cId="1669757315" sldId="308"/>
            <ac:spMk id="9" creationId="{56B31A38-D11C-4C4F-953B-56BC02118469}"/>
          </ac:spMkLst>
        </pc:spChg>
        <pc:spChg chg="add del">
          <ac:chgData name="Stephen Wang" userId="2033283f466edd32" providerId="LiveId" clId="{389769CF-51E8-4D0E-A7CF-DFFDCE5457D9}" dt="2019-07-22T07:21:59.451" v="4069"/>
          <ac:spMkLst>
            <pc:docMk/>
            <pc:sldMk cId="1669757315" sldId="308"/>
            <ac:spMk id="11" creationId="{3794E8D3-229B-4B1A-943E-A6739B229AC2}"/>
          </ac:spMkLst>
        </pc:spChg>
        <pc:spChg chg="mod">
          <ac:chgData name="Stephen Wang" userId="2033283f466edd32" providerId="LiveId" clId="{389769CF-51E8-4D0E-A7CF-DFFDCE5457D9}" dt="2019-07-22T06:24:38.331" v="3986" actId="20577"/>
          <ac:spMkLst>
            <pc:docMk/>
            <pc:sldMk cId="1669757315" sldId="308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2T06:24:59.115" v="3987" actId="478"/>
          <ac:picMkLst>
            <pc:docMk/>
            <pc:sldMk cId="1669757315" sldId="308"/>
            <ac:picMk id="5" creationId="{1438836D-600B-4039-A292-0C832891F62D}"/>
          </ac:picMkLst>
        </pc:picChg>
        <pc:picChg chg="add mod">
          <ac:chgData name="Stephen Wang" userId="2033283f466edd32" providerId="LiveId" clId="{389769CF-51E8-4D0E-A7CF-DFFDCE5457D9}" dt="2019-07-22T06:25:00.277" v="3988"/>
          <ac:picMkLst>
            <pc:docMk/>
            <pc:sldMk cId="1669757315" sldId="308"/>
            <ac:picMk id="7" creationId="{49728732-FDCA-4E18-B95D-3F3B4439DD6A}"/>
          </ac:picMkLst>
        </pc:pic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1946597784" sldId="309"/>
        </pc:sldMkLst>
        <pc:spChg chg="mod">
          <ac:chgData name="Stephen Wang" userId="2033283f466edd32" providerId="LiveId" clId="{389769CF-51E8-4D0E-A7CF-DFFDCE5457D9}" dt="2019-07-22T07:18:47.221" v="4038" actId="14100"/>
          <ac:spMkLst>
            <pc:docMk/>
            <pc:sldMk cId="1946597784" sldId="309"/>
            <ac:spMk id="3" creationId="{C63445DA-F9D2-4AA0-9696-2E0D1E7B92E6}"/>
          </ac:spMkLst>
        </pc:spChg>
        <pc:spChg chg="add del mod">
          <ac:chgData name="Stephen Wang" userId="2033283f466edd32" providerId="LiveId" clId="{389769CF-51E8-4D0E-A7CF-DFFDCE5457D9}" dt="2019-07-22T07:17:32.045" v="4030"/>
          <ac:spMkLst>
            <pc:docMk/>
            <pc:sldMk cId="1946597784" sldId="309"/>
            <ac:spMk id="4" creationId="{FE52C5B6-AE38-4756-9D9C-A8FFD6519B6D}"/>
          </ac:spMkLst>
        </pc:spChg>
        <pc:spChg chg="add del">
          <ac:chgData name="Stephen Wang" userId="2033283f466edd32" providerId="LiveId" clId="{389769CF-51E8-4D0E-A7CF-DFFDCE5457D9}" dt="2019-07-22T07:18:24.657" v="4032"/>
          <ac:spMkLst>
            <pc:docMk/>
            <pc:sldMk cId="1946597784" sldId="309"/>
            <ac:spMk id="8" creationId="{D0654139-2A21-4DF3-8110-B709B0424131}"/>
          </ac:spMkLst>
        </pc:spChg>
        <pc:spChg chg="add mod">
          <ac:chgData name="Stephen Wang" userId="2033283f466edd32" providerId="LiveId" clId="{389769CF-51E8-4D0E-A7CF-DFFDCE5457D9}" dt="2019-07-22T07:21:09.555" v="4061" actId="14100"/>
          <ac:spMkLst>
            <pc:docMk/>
            <pc:sldMk cId="1946597784" sldId="309"/>
            <ac:spMk id="10" creationId="{D8E58495-D817-4057-8548-5A2D5F06E617}"/>
          </ac:spMkLst>
        </pc:spChg>
        <pc:spChg chg="add mod">
          <ac:chgData name="Stephen Wang" userId="2033283f466edd32" providerId="LiveId" clId="{389769CF-51E8-4D0E-A7CF-DFFDCE5457D9}" dt="2019-07-22T07:20:51.659" v="4058" actId="1076"/>
          <ac:spMkLst>
            <pc:docMk/>
            <pc:sldMk cId="1946597784" sldId="309"/>
            <ac:spMk id="11" creationId="{17C8F03F-5C24-43C4-AAB3-44BA1BFE7EBA}"/>
          </ac:spMkLst>
        </pc:spChg>
        <pc:spChg chg="mod">
          <ac:chgData name="Stephen Wang" userId="2033283f466edd32" providerId="LiveId" clId="{389769CF-51E8-4D0E-A7CF-DFFDCE5457D9}" dt="2019-07-22T07:17:27.517" v="4028" actId="20577"/>
          <ac:spMkLst>
            <pc:docMk/>
            <pc:sldMk cId="1946597784" sldId="309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2T07:17:30.789" v="4029" actId="478"/>
          <ac:picMkLst>
            <pc:docMk/>
            <pc:sldMk cId="1946597784" sldId="309"/>
            <ac:picMk id="5" creationId="{1438836D-600B-4039-A292-0C832891F62D}"/>
          </ac:picMkLst>
        </pc:picChg>
        <pc:picChg chg="add mod">
          <ac:chgData name="Stephen Wang" userId="2033283f466edd32" providerId="LiveId" clId="{389769CF-51E8-4D0E-A7CF-DFFDCE5457D9}" dt="2019-07-22T07:17:32.045" v="4030"/>
          <ac:picMkLst>
            <pc:docMk/>
            <pc:sldMk cId="1946597784" sldId="309"/>
            <ac:picMk id="7" creationId="{A2521D54-3622-4897-99E8-ECACE71802C9}"/>
          </ac:picMkLst>
        </pc:picChg>
      </pc:sldChg>
      <pc:sldChg chg="addSp delSp modSp add modTransition">
        <pc:chgData name="Stephen Wang" userId="2033283f466edd32" providerId="LiveId" clId="{389769CF-51E8-4D0E-A7CF-DFFDCE5457D9}" dt="2019-07-25T11:02:23.043" v="6907" actId="14100"/>
        <pc:sldMkLst>
          <pc:docMk/>
          <pc:sldMk cId="2546380992" sldId="310"/>
        </pc:sldMkLst>
        <pc:spChg chg="add del mod">
          <ac:chgData name="Stephen Wang" userId="2033283f466edd32" providerId="LiveId" clId="{389769CF-51E8-4D0E-A7CF-DFFDCE5457D9}" dt="2019-07-22T07:25:05.055" v="4090" actId="114"/>
          <ac:spMkLst>
            <pc:docMk/>
            <pc:sldMk cId="2546380992" sldId="310"/>
            <ac:spMk id="3" creationId="{C63445DA-F9D2-4AA0-9696-2E0D1E7B92E6}"/>
          </ac:spMkLst>
        </pc:spChg>
        <pc:spChg chg="add del mod">
          <ac:chgData name="Stephen Wang" userId="2033283f466edd32" providerId="LiveId" clId="{389769CF-51E8-4D0E-A7CF-DFFDCE5457D9}" dt="2019-07-22T07:24:12.089" v="4078"/>
          <ac:spMkLst>
            <pc:docMk/>
            <pc:sldMk cId="2546380992" sldId="310"/>
            <ac:spMk id="4" creationId="{32AB9005-E77D-49DD-B89B-38F24A0FC3E1}"/>
          </ac:spMkLst>
        </pc:spChg>
        <pc:spChg chg="add mod">
          <ac:chgData name="Stephen Wang" userId="2033283f466edd32" providerId="LiveId" clId="{389769CF-51E8-4D0E-A7CF-DFFDCE5457D9}" dt="2019-07-25T11:02:23.043" v="6907" actId="14100"/>
          <ac:spMkLst>
            <pc:docMk/>
            <pc:sldMk cId="2546380992" sldId="310"/>
            <ac:spMk id="7" creationId="{1B78E573-44CB-4F55-B2D6-98EFD0FEFE3B}"/>
          </ac:spMkLst>
        </pc:spChg>
        <pc:spChg chg="add del">
          <ac:chgData name="Stephen Wang" userId="2033283f466edd32" providerId="LiveId" clId="{389769CF-51E8-4D0E-A7CF-DFFDCE5457D9}" dt="2019-07-22T07:24:40.161" v="4080"/>
          <ac:spMkLst>
            <pc:docMk/>
            <pc:sldMk cId="2546380992" sldId="310"/>
            <ac:spMk id="8" creationId="{8BF46805-90EE-47F8-89A3-D34D165FB4A2}"/>
          </ac:spMkLst>
        </pc:spChg>
        <pc:spChg chg="add del">
          <ac:chgData name="Stephen Wang" userId="2033283f466edd32" providerId="LiveId" clId="{389769CF-51E8-4D0E-A7CF-DFFDCE5457D9}" dt="2019-07-22T07:24:46.791" v="4083"/>
          <ac:spMkLst>
            <pc:docMk/>
            <pc:sldMk cId="2546380992" sldId="310"/>
            <ac:spMk id="9" creationId="{77AA35C5-97B8-400F-9F7A-D44A18BB90C0}"/>
          </ac:spMkLst>
        </pc:spChg>
        <pc:spChg chg="mod">
          <ac:chgData name="Stephen Wang" userId="2033283f466edd32" providerId="LiveId" clId="{389769CF-51E8-4D0E-A7CF-DFFDCE5457D9}" dt="2019-07-22T07:22:29.914" v="4076" actId="20577"/>
          <ac:spMkLst>
            <pc:docMk/>
            <pc:sldMk cId="2546380992" sldId="310"/>
            <ac:spMk id="15" creationId="{ECBCC58C-4617-4C4A-8AA3-6324B94DCA86}"/>
          </ac:spMkLst>
        </pc:spChg>
        <pc:picChg chg="add mod">
          <ac:chgData name="Stephen Wang" userId="2033283f466edd32" providerId="LiveId" clId="{389769CF-51E8-4D0E-A7CF-DFFDCE5457D9}" dt="2019-07-22T07:24:12.089" v="4078"/>
          <ac:picMkLst>
            <pc:docMk/>
            <pc:sldMk cId="2546380992" sldId="310"/>
            <ac:picMk id="5" creationId="{EA56E5A4-07FE-4F62-893A-8287687254C2}"/>
          </ac:picMkLst>
        </pc:picChg>
        <pc:picChg chg="del">
          <ac:chgData name="Stephen Wang" userId="2033283f466edd32" providerId="LiveId" clId="{389769CF-51E8-4D0E-A7CF-DFFDCE5457D9}" dt="2019-07-22T07:24:10.830" v="4077" actId="478"/>
          <ac:picMkLst>
            <pc:docMk/>
            <pc:sldMk cId="2546380992" sldId="310"/>
            <ac:picMk id="7" creationId="{49728732-FDCA-4E18-B95D-3F3B4439DD6A}"/>
          </ac:picMkLst>
        </pc:picChg>
      </pc:sldChg>
      <pc:sldChg chg="modSp add modTransition">
        <pc:chgData name="Stephen Wang" userId="2033283f466edd32" providerId="LiveId" clId="{389769CF-51E8-4D0E-A7CF-DFFDCE5457D9}" dt="2019-07-23T00:57:02.790" v="6097"/>
        <pc:sldMkLst>
          <pc:docMk/>
          <pc:sldMk cId="1666388478" sldId="311"/>
        </pc:sldMkLst>
        <pc:spChg chg="mod">
          <ac:chgData name="Stephen Wang" userId="2033283f466edd32" providerId="LiveId" clId="{389769CF-51E8-4D0E-A7CF-DFFDCE5457D9}" dt="2019-07-22T07:32:19.705" v="4176" actId="20577"/>
          <ac:spMkLst>
            <pc:docMk/>
            <pc:sldMk cId="1666388478" sldId="311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1695647431" sldId="312"/>
        </pc:sldMkLst>
        <pc:spChg chg="del">
          <ac:chgData name="Stephen Wang" userId="2033283f466edd32" providerId="LiveId" clId="{389769CF-51E8-4D0E-A7CF-DFFDCE5457D9}" dt="2019-07-22T07:27:24.591" v="4105" actId="478"/>
          <ac:spMkLst>
            <pc:docMk/>
            <pc:sldMk cId="1695647431" sldId="312"/>
            <ac:spMk id="3" creationId="{C63445DA-F9D2-4AA0-9696-2E0D1E7B92E6}"/>
          </ac:spMkLst>
        </pc:spChg>
        <pc:spChg chg="add del mod">
          <ac:chgData name="Stephen Wang" userId="2033283f466edd32" providerId="LiveId" clId="{389769CF-51E8-4D0E-A7CF-DFFDCE5457D9}" dt="2019-07-22T07:28:06.004" v="4114"/>
          <ac:spMkLst>
            <pc:docMk/>
            <pc:sldMk cId="1695647431" sldId="312"/>
            <ac:spMk id="4" creationId="{4F646F3D-BB51-4712-B4A8-EDF60CB59AC1}"/>
          </ac:spMkLst>
        </pc:spChg>
        <pc:spChg chg="add mod">
          <ac:chgData name="Stephen Wang" userId="2033283f466edd32" providerId="LiveId" clId="{389769CF-51E8-4D0E-A7CF-DFFDCE5457D9}" dt="2019-07-22T09:05:21.655" v="4964" actId="1076"/>
          <ac:spMkLst>
            <pc:docMk/>
            <pc:sldMk cId="1695647431" sldId="312"/>
            <ac:spMk id="8" creationId="{9F94A589-4F90-40C5-AE3D-9E093BD460A6}"/>
          </ac:spMkLst>
        </pc:spChg>
        <pc:spChg chg="del">
          <ac:chgData name="Stephen Wang" userId="2033283f466edd32" providerId="LiveId" clId="{389769CF-51E8-4D0E-A7CF-DFFDCE5457D9}" dt="2019-07-22T07:27:24.591" v="4105" actId="478"/>
          <ac:spMkLst>
            <pc:docMk/>
            <pc:sldMk cId="1695647431" sldId="312"/>
            <ac:spMk id="11" creationId="{F2093DF3-C30F-4D1D-9C27-20C3484BCB9E}"/>
          </ac:spMkLst>
        </pc:spChg>
        <pc:spChg chg="del">
          <ac:chgData name="Stephen Wang" userId="2033283f466edd32" providerId="LiveId" clId="{389769CF-51E8-4D0E-A7CF-DFFDCE5457D9}" dt="2019-07-22T07:27:24.591" v="4105" actId="478"/>
          <ac:spMkLst>
            <pc:docMk/>
            <pc:sldMk cId="1695647431" sldId="312"/>
            <ac:spMk id="12" creationId="{A79B5EA2-86EA-4842-A1EE-9E4BD3906E63}"/>
          </ac:spMkLst>
        </pc:spChg>
        <pc:spChg chg="mod">
          <ac:chgData name="Stephen Wang" userId="2033283f466edd32" providerId="LiveId" clId="{389769CF-51E8-4D0E-A7CF-DFFDCE5457D9}" dt="2019-07-22T07:33:51.179" v="4216" actId="114"/>
          <ac:spMkLst>
            <pc:docMk/>
            <pc:sldMk cId="1695647431" sldId="312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2T07:27:24.591" v="4105" actId="478"/>
          <ac:picMkLst>
            <pc:docMk/>
            <pc:sldMk cId="1695647431" sldId="312"/>
            <ac:picMk id="5" creationId="{1438836D-600B-4039-A292-0C832891F62D}"/>
          </ac:picMkLst>
        </pc:picChg>
        <pc:picChg chg="add mod">
          <ac:chgData name="Stephen Wang" userId="2033283f466edd32" providerId="LiveId" clId="{389769CF-51E8-4D0E-A7CF-DFFDCE5457D9}" dt="2019-07-22T09:05:27.692" v="4965" actId="1076"/>
          <ac:picMkLst>
            <pc:docMk/>
            <pc:sldMk cId="1695647431" sldId="312"/>
            <ac:picMk id="44034" creationId="{E0A61040-E0B4-4630-8626-439FBD301695}"/>
          </ac:picMkLst>
        </pc:pic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1108497668" sldId="313"/>
        </pc:sldMkLst>
        <pc:spChg chg="add del mod">
          <ac:chgData name="Stephen Wang" userId="2033283f466edd32" providerId="LiveId" clId="{389769CF-51E8-4D0E-A7CF-DFFDCE5457D9}" dt="2019-07-22T07:53:16.137" v="4368"/>
          <ac:spMkLst>
            <pc:docMk/>
            <pc:sldMk cId="1108497668" sldId="313"/>
            <ac:spMk id="2" creationId="{7C1EDAB2-1DC4-4866-B336-B511DFD1FFCC}"/>
          </ac:spMkLst>
        </pc:spChg>
        <pc:spChg chg="add del mod">
          <ac:chgData name="Stephen Wang" userId="2033283f466edd32" providerId="LiveId" clId="{389769CF-51E8-4D0E-A7CF-DFFDCE5457D9}" dt="2019-07-22T07:49:00.205" v="4291"/>
          <ac:spMkLst>
            <pc:docMk/>
            <pc:sldMk cId="1108497668" sldId="313"/>
            <ac:spMk id="3" creationId="{4ED2B184-B83F-4E5E-9A51-EF464628DAE4}"/>
          </ac:spMkLst>
        </pc:spChg>
        <pc:spChg chg="add mod">
          <ac:chgData name="Stephen Wang" userId="2033283f466edd32" providerId="LiveId" clId="{389769CF-51E8-4D0E-A7CF-DFFDCE5457D9}" dt="2019-07-22T07:51:46.465" v="4367" actId="20577"/>
          <ac:spMkLst>
            <pc:docMk/>
            <pc:sldMk cId="1108497668" sldId="313"/>
            <ac:spMk id="5" creationId="{C0B54B27-E3DA-4665-93B1-0824A542AA2A}"/>
          </ac:spMkLst>
        </pc:spChg>
        <pc:spChg chg="del">
          <ac:chgData name="Stephen Wang" userId="2033283f466edd32" providerId="LiveId" clId="{389769CF-51E8-4D0E-A7CF-DFFDCE5457D9}" dt="2019-07-22T07:48:21.981" v="4290" actId="478"/>
          <ac:spMkLst>
            <pc:docMk/>
            <pc:sldMk cId="1108497668" sldId="313"/>
            <ac:spMk id="8" creationId="{9F94A589-4F90-40C5-AE3D-9E093BD460A6}"/>
          </ac:spMkLst>
        </pc:spChg>
        <pc:spChg chg="add mod">
          <ac:chgData name="Stephen Wang" userId="2033283f466edd32" providerId="LiveId" clId="{389769CF-51E8-4D0E-A7CF-DFFDCE5457D9}" dt="2019-07-22T07:49:19.467" v="4296" actId="14100"/>
          <ac:spMkLst>
            <pc:docMk/>
            <pc:sldMk cId="1108497668" sldId="313"/>
            <ac:spMk id="9" creationId="{50C8C2B3-A232-40C1-A49C-7620EB949144}"/>
          </ac:spMkLst>
        </pc:spChg>
        <pc:spChg chg="add mod">
          <ac:chgData name="Stephen Wang" userId="2033283f466edd32" providerId="LiveId" clId="{389769CF-51E8-4D0E-A7CF-DFFDCE5457D9}" dt="2019-07-22T07:49:33.581" v="4300" actId="14100"/>
          <ac:spMkLst>
            <pc:docMk/>
            <pc:sldMk cId="1108497668" sldId="313"/>
            <ac:spMk id="10" creationId="{EB8B6FC4-F41A-4C4A-9B67-0A234A3AC687}"/>
          </ac:spMkLst>
        </pc:spChg>
        <pc:spChg chg="add mod">
          <ac:chgData name="Stephen Wang" userId="2033283f466edd32" providerId="LiveId" clId="{389769CF-51E8-4D0E-A7CF-DFFDCE5457D9}" dt="2019-07-22T07:50:24.915" v="4310" actId="1076"/>
          <ac:spMkLst>
            <pc:docMk/>
            <pc:sldMk cId="1108497668" sldId="313"/>
            <ac:spMk id="11" creationId="{952DEC73-EC66-45C8-9E50-AC3A3A823901}"/>
          </ac:spMkLst>
        </pc:spChg>
        <pc:spChg chg="add mod">
          <ac:chgData name="Stephen Wang" userId="2033283f466edd32" providerId="LiveId" clId="{389769CF-51E8-4D0E-A7CF-DFFDCE5457D9}" dt="2019-07-22T07:53:28.715" v="4373" actId="14100"/>
          <ac:spMkLst>
            <pc:docMk/>
            <pc:sldMk cId="1108497668" sldId="313"/>
            <ac:spMk id="14" creationId="{4D19E5E0-54C2-4790-9696-79E47A60D757}"/>
          </ac:spMkLst>
        </pc:spChg>
        <pc:spChg chg="mod">
          <ac:chgData name="Stephen Wang" userId="2033283f466edd32" providerId="LiveId" clId="{389769CF-51E8-4D0E-A7CF-DFFDCE5457D9}" dt="2019-07-22T08:22:38.060" v="4956" actId="20577"/>
          <ac:spMkLst>
            <pc:docMk/>
            <pc:sldMk cId="1108497668" sldId="313"/>
            <ac:spMk id="15" creationId="{ECBCC58C-4617-4C4A-8AA3-6324B94DCA86}"/>
          </ac:spMkLst>
        </pc:spChg>
        <pc:spChg chg="add mod">
          <ac:chgData name="Stephen Wang" userId="2033283f466edd32" providerId="LiveId" clId="{389769CF-51E8-4D0E-A7CF-DFFDCE5457D9}" dt="2019-07-22T07:53:41" v="4376" actId="14100"/>
          <ac:spMkLst>
            <pc:docMk/>
            <pc:sldMk cId="1108497668" sldId="313"/>
            <ac:spMk id="16" creationId="{BF583EF4-9CCA-4A23-89B6-570A6FEEC94D}"/>
          </ac:spMkLst>
        </pc:spChg>
        <pc:spChg chg="add mod">
          <ac:chgData name="Stephen Wang" userId="2033283f466edd32" providerId="LiveId" clId="{389769CF-51E8-4D0E-A7CF-DFFDCE5457D9}" dt="2019-07-22T07:53:53.565" v="4387" actId="20577"/>
          <ac:spMkLst>
            <pc:docMk/>
            <pc:sldMk cId="1108497668" sldId="313"/>
            <ac:spMk id="17" creationId="{104E4FED-68FB-421D-8465-604A7BECF636}"/>
          </ac:spMkLst>
        </pc:spChg>
        <pc:spChg chg="add del">
          <ac:chgData name="Stephen Wang" userId="2033283f466edd32" providerId="LiveId" clId="{389769CF-51E8-4D0E-A7CF-DFFDCE5457D9}" dt="2019-07-22T07:53:58.514" v="4389"/>
          <ac:spMkLst>
            <pc:docMk/>
            <pc:sldMk cId="1108497668" sldId="313"/>
            <ac:spMk id="18" creationId="{55FFAB59-4709-4FD6-B7FF-5A51B3C96156}"/>
          </ac:spMkLst>
        </pc:spChg>
        <pc:picChg chg="add mod">
          <ac:chgData name="Stephen Wang" userId="2033283f466edd32" providerId="LiveId" clId="{389769CF-51E8-4D0E-A7CF-DFFDCE5457D9}" dt="2019-07-22T07:49:39.966" v="4303" actId="1076"/>
          <ac:picMkLst>
            <pc:docMk/>
            <pc:sldMk cId="1108497668" sldId="313"/>
            <ac:picMk id="4" creationId="{365CDC92-5780-475F-AC22-E6D6329542CE}"/>
          </ac:picMkLst>
        </pc:picChg>
        <pc:picChg chg="add mod">
          <ac:chgData name="Stephen Wang" userId="2033283f466edd32" providerId="LiveId" clId="{389769CF-51E8-4D0E-A7CF-DFFDCE5457D9}" dt="2019-07-22T07:53:24.248" v="4372" actId="1076"/>
          <ac:picMkLst>
            <pc:docMk/>
            <pc:sldMk cId="1108497668" sldId="313"/>
            <ac:picMk id="7" creationId="{E5097B8F-F8C2-4E29-9874-5FABFBF3091B}"/>
          </ac:picMkLst>
        </pc:picChg>
        <pc:picChg chg="del">
          <ac:chgData name="Stephen Wang" userId="2033283f466edd32" providerId="LiveId" clId="{389769CF-51E8-4D0E-A7CF-DFFDCE5457D9}" dt="2019-07-22T07:48:21.981" v="4290" actId="478"/>
          <ac:picMkLst>
            <pc:docMk/>
            <pc:sldMk cId="1108497668" sldId="313"/>
            <ac:picMk id="44034" creationId="{E0A61040-E0B4-4630-8626-439FBD301695}"/>
          </ac:picMkLst>
        </pc:pic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648235900" sldId="314"/>
        </pc:sldMkLst>
        <pc:spChg chg="add del mod">
          <ac:chgData name="Stephen Wang" userId="2033283f466edd32" providerId="LiveId" clId="{389769CF-51E8-4D0E-A7CF-DFFDCE5457D9}" dt="2019-07-22T07:56:11.715" v="4447"/>
          <ac:spMkLst>
            <pc:docMk/>
            <pc:sldMk cId="648235900" sldId="314"/>
            <ac:spMk id="3" creationId="{C13EEB6F-0AD1-47D4-B50A-8A5F00BDA82C}"/>
          </ac:spMkLst>
        </pc:spChg>
        <pc:spChg chg="del">
          <ac:chgData name="Stephen Wang" userId="2033283f466edd32" providerId="LiveId" clId="{389769CF-51E8-4D0E-A7CF-DFFDCE5457D9}" dt="2019-07-22T07:54:57.767" v="4445" actId="478"/>
          <ac:spMkLst>
            <pc:docMk/>
            <pc:sldMk cId="648235900" sldId="314"/>
            <ac:spMk id="5" creationId="{C0B54B27-E3DA-4665-93B1-0824A542AA2A}"/>
          </ac:spMkLst>
        </pc:spChg>
        <pc:spChg chg="del">
          <ac:chgData name="Stephen Wang" userId="2033283f466edd32" providerId="LiveId" clId="{389769CF-51E8-4D0E-A7CF-DFFDCE5457D9}" dt="2019-07-22T07:54:55.101" v="4444" actId="478"/>
          <ac:spMkLst>
            <pc:docMk/>
            <pc:sldMk cId="648235900" sldId="314"/>
            <ac:spMk id="9" creationId="{50C8C2B3-A232-40C1-A49C-7620EB949144}"/>
          </ac:spMkLst>
        </pc:spChg>
        <pc:spChg chg="del">
          <ac:chgData name="Stephen Wang" userId="2033283f466edd32" providerId="LiveId" clId="{389769CF-51E8-4D0E-A7CF-DFFDCE5457D9}" dt="2019-07-22T07:54:55.101" v="4444" actId="478"/>
          <ac:spMkLst>
            <pc:docMk/>
            <pc:sldMk cId="648235900" sldId="314"/>
            <ac:spMk id="10" creationId="{EB8B6FC4-F41A-4C4A-9B67-0A234A3AC687}"/>
          </ac:spMkLst>
        </pc:spChg>
        <pc:spChg chg="del">
          <ac:chgData name="Stephen Wang" userId="2033283f466edd32" providerId="LiveId" clId="{389769CF-51E8-4D0E-A7CF-DFFDCE5457D9}" dt="2019-07-22T07:54:55.101" v="4444" actId="478"/>
          <ac:spMkLst>
            <pc:docMk/>
            <pc:sldMk cId="648235900" sldId="314"/>
            <ac:spMk id="11" creationId="{952DEC73-EC66-45C8-9E50-AC3A3A823901}"/>
          </ac:spMkLst>
        </pc:spChg>
        <pc:spChg chg="add del mod">
          <ac:chgData name="Stephen Wang" userId="2033283f466edd32" providerId="LiveId" clId="{389769CF-51E8-4D0E-A7CF-DFFDCE5457D9}" dt="2019-07-22T07:55:32.876" v="4446"/>
          <ac:spMkLst>
            <pc:docMk/>
            <pc:sldMk cId="648235900" sldId="314"/>
            <ac:spMk id="12" creationId="{0292DD82-4C45-4062-B74A-34F0A2FEFC89}"/>
          </ac:spMkLst>
        </pc:spChg>
        <pc:spChg chg="del">
          <ac:chgData name="Stephen Wang" userId="2033283f466edd32" providerId="LiveId" clId="{389769CF-51E8-4D0E-A7CF-DFFDCE5457D9}" dt="2019-07-22T07:54:55.101" v="4444" actId="478"/>
          <ac:spMkLst>
            <pc:docMk/>
            <pc:sldMk cId="648235900" sldId="314"/>
            <ac:spMk id="14" creationId="{4D19E5E0-54C2-4790-9696-79E47A60D757}"/>
          </ac:spMkLst>
        </pc:spChg>
        <pc:spChg chg="mod">
          <ac:chgData name="Stephen Wang" userId="2033283f466edd32" providerId="LiveId" clId="{389769CF-51E8-4D0E-A7CF-DFFDCE5457D9}" dt="2019-07-22T08:02:39.657" v="4824" actId="20577"/>
          <ac:spMkLst>
            <pc:docMk/>
            <pc:sldMk cId="648235900" sldId="314"/>
            <ac:spMk id="15" creationId="{ECBCC58C-4617-4C4A-8AA3-6324B94DCA86}"/>
          </ac:spMkLst>
        </pc:spChg>
        <pc:spChg chg="del">
          <ac:chgData name="Stephen Wang" userId="2033283f466edd32" providerId="LiveId" clId="{389769CF-51E8-4D0E-A7CF-DFFDCE5457D9}" dt="2019-07-22T07:54:55.101" v="4444" actId="478"/>
          <ac:spMkLst>
            <pc:docMk/>
            <pc:sldMk cId="648235900" sldId="314"/>
            <ac:spMk id="16" creationId="{BF583EF4-9CCA-4A23-89B6-570A6FEEC94D}"/>
          </ac:spMkLst>
        </pc:spChg>
        <pc:spChg chg="del">
          <ac:chgData name="Stephen Wang" userId="2033283f466edd32" providerId="LiveId" clId="{389769CF-51E8-4D0E-A7CF-DFFDCE5457D9}" dt="2019-07-22T07:54:55.101" v="4444" actId="478"/>
          <ac:spMkLst>
            <pc:docMk/>
            <pc:sldMk cId="648235900" sldId="314"/>
            <ac:spMk id="17" creationId="{104E4FED-68FB-421D-8465-604A7BECF636}"/>
          </ac:spMkLst>
        </pc:spChg>
        <pc:spChg chg="add mod">
          <ac:chgData name="Stephen Wang" userId="2033283f466edd32" providerId="LiveId" clId="{389769CF-51E8-4D0E-A7CF-DFFDCE5457D9}" dt="2019-07-22T07:56:34.639" v="4472" actId="20577"/>
          <ac:spMkLst>
            <pc:docMk/>
            <pc:sldMk cId="648235900" sldId="314"/>
            <ac:spMk id="19" creationId="{D5C6E934-2413-4975-80A9-1D90A42F0170}"/>
          </ac:spMkLst>
        </pc:spChg>
        <pc:spChg chg="add mod">
          <ac:chgData name="Stephen Wang" userId="2033283f466edd32" providerId="LiveId" clId="{389769CF-51E8-4D0E-A7CF-DFFDCE5457D9}" dt="2019-07-22T07:56:58.002" v="4519" actId="20577"/>
          <ac:spMkLst>
            <pc:docMk/>
            <pc:sldMk cId="648235900" sldId="314"/>
            <ac:spMk id="20" creationId="{B73A4B3F-ED4B-430C-A09D-7369A93346AD}"/>
          </ac:spMkLst>
        </pc:spChg>
        <pc:picChg chg="del">
          <ac:chgData name="Stephen Wang" userId="2033283f466edd32" providerId="LiveId" clId="{389769CF-51E8-4D0E-A7CF-DFFDCE5457D9}" dt="2019-07-22T07:54:55.101" v="4444" actId="478"/>
          <ac:picMkLst>
            <pc:docMk/>
            <pc:sldMk cId="648235900" sldId="314"/>
            <ac:picMk id="4" creationId="{365CDC92-5780-475F-AC22-E6D6329542CE}"/>
          </ac:picMkLst>
        </pc:picChg>
        <pc:picChg chg="del">
          <ac:chgData name="Stephen Wang" userId="2033283f466edd32" providerId="LiveId" clId="{389769CF-51E8-4D0E-A7CF-DFFDCE5457D9}" dt="2019-07-22T07:54:55.101" v="4444" actId="478"/>
          <ac:picMkLst>
            <pc:docMk/>
            <pc:sldMk cId="648235900" sldId="314"/>
            <ac:picMk id="7" creationId="{E5097B8F-F8C2-4E29-9874-5FABFBF3091B}"/>
          </ac:picMkLst>
        </pc:picChg>
        <pc:picChg chg="add mod">
          <ac:chgData name="Stephen Wang" userId="2033283f466edd32" providerId="LiveId" clId="{389769CF-51E8-4D0E-A7CF-DFFDCE5457D9}" dt="2019-07-22T07:55:32.876" v="4446"/>
          <ac:picMkLst>
            <pc:docMk/>
            <pc:sldMk cId="648235900" sldId="314"/>
            <ac:picMk id="13" creationId="{F659C324-11DF-4E8F-9106-A857D99267D7}"/>
          </ac:picMkLst>
        </pc:picChg>
        <pc:picChg chg="add mod">
          <ac:chgData name="Stephen Wang" userId="2033283f466edd32" providerId="LiveId" clId="{389769CF-51E8-4D0E-A7CF-DFFDCE5457D9}" dt="2019-07-22T07:56:11.715" v="4447"/>
          <ac:picMkLst>
            <pc:docMk/>
            <pc:sldMk cId="648235900" sldId="314"/>
            <ac:picMk id="18" creationId="{57B252A3-14DA-45E8-ACCA-4316915E2C92}"/>
          </ac:picMkLst>
        </pc:pic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2699681889" sldId="315"/>
        </pc:sldMkLst>
        <pc:spChg chg="add mod">
          <ac:chgData name="Stephen Wang" userId="2033283f466edd32" providerId="LiveId" clId="{389769CF-51E8-4D0E-A7CF-DFFDCE5457D9}" dt="2019-07-22T08:01:56.875" v="4816" actId="1076"/>
          <ac:spMkLst>
            <pc:docMk/>
            <pc:sldMk cId="2699681889" sldId="315"/>
            <ac:spMk id="3" creationId="{A5D69685-9DDB-4EF9-8AEE-8295F27C9282}"/>
          </ac:spMkLst>
        </pc:spChg>
        <pc:spChg chg="add del mod">
          <ac:chgData name="Stephen Wang" userId="2033283f466edd32" providerId="LiveId" clId="{389769CF-51E8-4D0E-A7CF-DFFDCE5457D9}" dt="2019-07-22T07:58:05.098" v="4562"/>
          <ac:spMkLst>
            <pc:docMk/>
            <pc:sldMk cId="2699681889" sldId="315"/>
            <ac:spMk id="5" creationId="{10D85C80-477D-407D-9888-1069DDC8447A}"/>
          </ac:spMkLst>
        </pc:spChg>
        <pc:spChg chg="add mod">
          <ac:chgData name="Stephen Wang" userId="2033283f466edd32" providerId="LiveId" clId="{389769CF-51E8-4D0E-A7CF-DFFDCE5457D9}" dt="2019-07-22T08:04:55.368" v="4909" actId="20577"/>
          <ac:spMkLst>
            <pc:docMk/>
            <pc:sldMk cId="2699681889" sldId="315"/>
            <ac:spMk id="14" creationId="{B91F621F-F681-49C5-8C14-A8F0DA87440A}"/>
          </ac:spMkLst>
        </pc:spChg>
        <pc:spChg chg="mod">
          <ac:chgData name="Stephen Wang" userId="2033283f466edd32" providerId="LiveId" clId="{389769CF-51E8-4D0E-A7CF-DFFDCE5457D9}" dt="2019-07-22T08:02:43.799" v="4830" actId="20577"/>
          <ac:spMkLst>
            <pc:docMk/>
            <pc:sldMk cId="2699681889" sldId="315"/>
            <ac:spMk id="15" creationId="{ECBCC58C-4617-4C4A-8AA3-6324B94DCA86}"/>
          </ac:spMkLst>
        </pc:spChg>
        <pc:spChg chg="del">
          <ac:chgData name="Stephen Wang" userId="2033283f466edd32" providerId="LiveId" clId="{389769CF-51E8-4D0E-A7CF-DFFDCE5457D9}" dt="2019-07-22T07:57:34.735" v="4561" actId="478"/>
          <ac:spMkLst>
            <pc:docMk/>
            <pc:sldMk cId="2699681889" sldId="315"/>
            <ac:spMk id="19" creationId="{D5C6E934-2413-4975-80A9-1D90A42F0170}"/>
          </ac:spMkLst>
        </pc:spChg>
        <pc:spChg chg="del">
          <ac:chgData name="Stephen Wang" userId="2033283f466edd32" providerId="LiveId" clId="{389769CF-51E8-4D0E-A7CF-DFFDCE5457D9}" dt="2019-07-22T07:57:34.735" v="4561" actId="478"/>
          <ac:spMkLst>
            <pc:docMk/>
            <pc:sldMk cId="2699681889" sldId="315"/>
            <ac:spMk id="20" creationId="{B73A4B3F-ED4B-430C-A09D-7369A93346AD}"/>
          </ac:spMkLst>
        </pc:spChg>
        <pc:picChg chg="add mod">
          <ac:chgData name="Stephen Wang" userId="2033283f466edd32" providerId="LiveId" clId="{389769CF-51E8-4D0E-A7CF-DFFDCE5457D9}" dt="2019-07-22T07:58:05.098" v="4562"/>
          <ac:picMkLst>
            <pc:docMk/>
            <pc:sldMk cId="2699681889" sldId="315"/>
            <ac:picMk id="7" creationId="{83EA8143-4395-4F37-896F-54C9E488EF40}"/>
          </ac:picMkLst>
        </pc:picChg>
        <pc:picChg chg="del">
          <ac:chgData name="Stephen Wang" userId="2033283f466edd32" providerId="LiveId" clId="{389769CF-51E8-4D0E-A7CF-DFFDCE5457D9}" dt="2019-07-22T07:57:34.735" v="4561" actId="478"/>
          <ac:picMkLst>
            <pc:docMk/>
            <pc:sldMk cId="2699681889" sldId="315"/>
            <ac:picMk id="13" creationId="{F659C324-11DF-4E8F-9106-A857D99267D7}"/>
          </ac:picMkLst>
        </pc:picChg>
        <pc:picChg chg="del">
          <ac:chgData name="Stephen Wang" userId="2033283f466edd32" providerId="LiveId" clId="{389769CF-51E8-4D0E-A7CF-DFFDCE5457D9}" dt="2019-07-22T07:57:34.735" v="4561" actId="478"/>
          <ac:picMkLst>
            <pc:docMk/>
            <pc:sldMk cId="2699681889" sldId="315"/>
            <ac:picMk id="18" creationId="{57B252A3-14DA-45E8-ACCA-4316915E2C92}"/>
          </ac:picMkLst>
        </pc:picChg>
      </pc:sldChg>
      <pc:sldChg chg="addSp delSp modSp add modTransition modAnim">
        <pc:chgData name="Stephen Wang" userId="2033283f466edd32" providerId="LiveId" clId="{389769CF-51E8-4D0E-A7CF-DFFDCE5457D9}" dt="2019-07-23T00:56:26.470" v="6096"/>
        <pc:sldMkLst>
          <pc:docMk/>
          <pc:sldMk cId="1602153505" sldId="316"/>
        </pc:sldMkLst>
        <pc:spChg chg="add del mod">
          <ac:chgData name="Stephen Wang" userId="2033283f466edd32" providerId="LiveId" clId="{389769CF-51E8-4D0E-A7CF-DFFDCE5457D9}" dt="2019-07-22T08:23:27.478" v="4959"/>
          <ac:spMkLst>
            <pc:docMk/>
            <pc:sldMk cId="1602153505" sldId="316"/>
            <ac:spMk id="2" creationId="{9A42A953-C6A3-44E1-9830-6BF86930A715}"/>
          </ac:spMkLst>
        </pc:spChg>
        <pc:spChg chg="del">
          <ac:chgData name="Stephen Wang" userId="2033283f466edd32" providerId="LiveId" clId="{389769CF-51E8-4D0E-A7CF-DFFDCE5457D9}" dt="2019-07-22T08:04:18.408" v="4892" actId="478"/>
          <ac:spMkLst>
            <pc:docMk/>
            <pc:sldMk cId="1602153505" sldId="316"/>
            <ac:spMk id="3" creationId="{A5D69685-9DDB-4EF9-8AEE-8295F27C9282}"/>
          </ac:spMkLst>
        </pc:spChg>
        <pc:spChg chg="add del mod">
          <ac:chgData name="Stephen Wang" userId="2033283f466edd32" providerId="LiveId" clId="{389769CF-51E8-4D0E-A7CF-DFFDCE5457D9}" dt="2019-07-22T08:04:33.933" v="4893"/>
          <ac:spMkLst>
            <pc:docMk/>
            <pc:sldMk cId="1602153505" sldId="316"/>
            <ac:spMk id="4" creationId="{04507F05-AEAC-40C7-B49E-5188B43B1302}"/>
          </ac:spMkLst>
        </pc:spChg>
        <pc:spChg chg="add del">
          <ac:chgData name="Stephen Wang" userId="2033283f466edd32" providerId="LiveId" clId="{389769CF-51E8-4D0E-A7CF-DFFDCE5457D9}" dt="2019-07-22T08:19:01.193" v="4930" actId="478"/>
          <ac:spMkLst>
            <pc:docMk/>
            <pc:sldMk cId="1602153505" sldId="316"/>
            <ac:spMk id="7" creationId="{C26D3F98-E956-459B-A366-F6C072E66403}"/>
          </ac:spMkLst>
        </pc:spChg>
        <pc:spChg chg="add del mod">
          <ac:chgData name="Stephen Wang" userId="2033283f466edd32" providerId="LiveId" clId="{389769CF-51E8-4D0E-A7CF-DFFDCE5457D9}" dt="2019-07-22T08:18:48.938" v="4926"/>
          <ac:spMkLst>
            <pc:docMk/>
            <pc:sldMk cId="1602153505" sldId="316"/>
            <ac:spMk id="8" creationId="{AFAB8CF3-A531-465C-A067-00C782E1B61E}"/>
          </ac:spMkLst>
        </pc:spChg>
        <pc:spChg chg="add mod">
          <ac:chgData name="Stephen Wang" userId="2033283f466edd32" providerId="LiveId" clId="{389769CF-51E8-4D0E-A7CF-DFFDCE5457D9}" dt="2019-07-22T08:23:32.196" v="4960" actId="1076"/>
          <ac:spMkLst>
            <pc:docMk/>
            <pc:sldMk cId="1602153505" sldId="316"/>
            <ac:spMk id="11" creationId="{61B79CA7-CC60-45AE-9649-97CC44AED1DF}"/>
          </ac:spMkLst>
        </pc:spChg>
        <pc:spChg chg="mod">
          <ac:chgData name="Stephen Wang" userId="2033283f466edd32" providerId="LiveId" clId="{389769CF-51E8-4D0E-A7CF-DFFDCE5457D9}" dt="2019-07-22T08:04:16.065" v="4891" actId="1076"/>
          <ac:spMkLst>
            <pc:docMk/>
            <pc:sldMk cId="1602153505" sldId="316"/>
            <ac:spMk id="15" creationId="{ECBCC58C-4617-4C4A-8AA3-6324B94DCA86}"/>
          </ac:spMkLst>
        </pc:spChg>
        <pc:picChg chg="add mod">
          <ac:chgData name="Stephen Wang" userId="2033283f466edd32" providerId="LiveId" clId="{389769CF-51E8-4D0E-A7CF-DFFDCE5457D9}" dt="2019-07-22T09:04:35.737" v="4963" actId="14100"/>
          <ac:picMkLst>
            <pc:docMk/>
            <pc:sldMk cId="1602153505" sldId="316"/>
            <ac:picMk id="7" creationId="{6182159E-7639-433B-BE88-F7BF02011F77}"/>
          </ac:picMkLst>
        </pc:picChg>
        <pc:picChg chg="del">
          <ac:chgData name="Stephen Wang" userId="2033283f466edd32" providerId="LiveId" clId="{389769CF-51E8-4D0E-A7CF-DFFDCE5457D9}" dt="2019-07-22T08:04:18.408" v="4892" actId="478"/>
          <ac:picMkLst>
            <pc:docMk/>
            <pc:sldMk cId="1602153505" sldId="316"/>
            <ac:picMk id="7" creationId="{83EA8143-4395-4F37-896F-54C9E488EF40}"/>
          </ac:picMkLst>
        </pc:picChg>
        <pc:picChg chg="add mod">
          <ac:chgData name="Stephen Wang" userId="2033283f466edd32" providerId="LiveId" clId="{389769CF-51E8-4D0E-A7CF-DFFDCE5457D9}" dt="2019-07-22T08:04:33.933" v="4893"/>
          <ac:picMkLst>
            <pc:docMk/>
            <pc:sldMk cId="1602153505" sldId="316"/>
            <ac:picMk id="9" creationId="{70C71CA5-9CD3-4E1F-884E-2FFC8B7EA323}"/>
          </ac:picMkLst>
        </pc:picChg>
      </pc:sldChg>
      <pc:sldChg chg="modSp add modTransition">
        <pc:chgData name="Stephen Wang" userId="2033283f466edd32" providerId="LiveId" clId="{389769CF-51E8-4D0E-A7CF-DFFDCE5457D9}" dt="2019-07-23T01:00:06.999" v="6099" actId="20577"/>
        <pc:sldMkLst>
          <pc:docMk/>
          <pc:sldMk cId="3793613647" sldId="317"/>
        </pc:sldMkLst>
        <pc:spChg chg="mod">
          <ac:chgData name="Stephen Wang" userId="2033283f466edd32" providerId="LiveId" clId="{389769CF-51E8-4D0E-A7CF-DFFDCE5457D9}" dt="2019-07-23T01:00:06.999" v="6099" actId="20577"/>
          <ac:spMkLst>
            <pc:docMk/>
            <pc:sldMk cId="3793613647" sldId="317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389769CF-51E8-4D0E-A7CF-DFFDCE5457D9}" dt="2019-07-23T01:00:18.385" v="6101" actId="114"/>
        <pc:sldMkLst>
          <pc:docMk/>
          <pc:sldMk cId="4171705970" sldId="318"/>
        </pc:sldMkLst>
        <pc:spChg chg="add del mod">
          <ac:chgData name="Stephen Wang" userId="2033283f466edd32" providerId="LiveId" clId="{389769CF-51E8-4D0E-A7CF-DFFDCE5457D9}" dt="2019-07-22T10:24:45.183" v="5058"/>
          <ac:spMkLst>
            <pc:docMk/>
            <pc:sldMk cId="4171705970" sldId="318"/>
            <ac:spMk id="2" creationId="{3A87C36E-4ABE-4A07-9DBD-0012FFE7EFEC}"/>
          </ac:spMkLst>
        </pc:spChg>
        <pc:spChg chg="add mod">
          <ac:chgData name="Stephen Wang" userId="2033283f466edd32" providerId="LiveId" clId="{389769CF-51E8-4D0E-A7CF-DFFDCE5457D9}" dt="2019-07-22T10:31:57.743" v="5125" actId="1076"/>
          <ac:spMkLst>
            <pc:docMk/>
            <pc:sldMk cId="4171705970" sldId="318"/>
            <ac:spMk id="3" creationId="{D79EE944-630C-4F71-9BE5-AF85DAF72765}"/>
          </ac:spMkLst>
        </pc:spChg>
        <pc:spChg chg="del">
          <ac:chgData name="Stephen Wang" userId="2033283f466edd32" providerId="LiveId" clId="{389769CF-51E8-4D0E-A7CF-DFFDCE5457D9}" dt="2019-07-22T09:12:22.592" v="5031" actId="478"/>
          <ac:spMkLst>
            <pc:docMk/>
            <pc:sldMk cId="4171705970" sldId="318"/>
            <ac:spMk id="5" creationId="{D15B6E63-0CC1-498F-9B5A-9ECDFE96309A}"/>
          </ac:spMkLst>
        </pc:spChg>
        <pc:spChg chg="mod">
          <ac:chgData name="Stephen Wang" userId="2033283f466edd32" providerId="LiveId" clId="{389769CF-51E8-4D0E-A7CF-DFFDCE5457D9}" dt="2019-07-23T01:00:18.385" v="6101" actId="114"/>
          <ac:spMkLst>
            <pc:docMk/>
            <pc:sldMk cId="4171705970" sldId="318"/>
            <ac:spMk id="15" creationId="{ECBCC58C-4617-4C4A-8AA3-6324B94DCA86}"/>
          </ac:spMkLst>
        </pc:spChg>
        <pc:picChg chg="add">
          <ac:chgData name="Stephen Wang" userId="2033283f466edd32" providerId="LiveId" clId="{389769CF-51E8-4D0E-A7CF-DFFDCE5457D9}" dt="2019-07-22T10:24:45.183" v="5058"/>
          <ac:picMkLst>
            <pc:docMk/>
            <pc:sldMk cId="4171705970" sldId="318"/>
            <ac:picMk id="1026" creationId="{CCE51724-2A26-40F2-A808-8B657D73738E}"/>
          </ac:picMkLst>
        </pc:picChg>
        <pc:picChg chg="del">
          <ac:chgData name="Stephen Wang" userId="2033283f466edd32" providerId="LiveId" clId="{389769CF-51E8-4D0E-A7CF-DFFDCE5457D9}" dt="2019-07-22T09:12:22.592" v="5031" actId="478"/>
          <ac:picMkLst>
            <pc:docMk/>
            <pc:sldMk cId="4171705970" sldId="318"/>
            <ac:picMk id="16386" creationId="{0A3D9D04-A754-4EB5-A896-9215F676BB98}"/>
          </ac:picMkLst>
        </pc:picChg>
      </pc:sldChg>
      <pc:sldChg chg="addSp delSp modSp add ord modTransition">
        <pc:chgData name="Stephen Wang" userId="2033283f466edd32" providerId="LiveId" clId="{389769CF-51E8-4D0E-A7CF-DFFDCE5457D9}" dt="2019-07-23T01:00:14.280" v="6100" actId="114"/>
        <pc:sldMkLst>
          <pc:docMk/>
          <pc:sldMk cId="2052346851" sldId="319"/>
        </pc:sldMkLst>
        <pc:spChg chg="add del mod">
          <ac:chgData name="Stephen Wang" userId="2033283f466edd32" providerId="LiveId" clId="{389769CF-51E8-4D0E-A7CF-DFFDCE5457D9}" dt="2019-07-22T10:30:47.734" v="5103"/>
          <ac:spMkLst>
            <pc:docMk/>
            <pc:sldMk cId="2052346851" sldId="319"/>
            <ac:spMk id="2" creationId="{515E1F1A-178C-44AF-9A34-5E73EBFA3202}"/>
          </ac:spMkLst>
        </pc:spChg>
        <pc:spChg chg="mod">
          <ac:chgData name="Stephen Wang" userId="2033283f466edd32" providerId="LiveId" clId="{389769CF-51E8-4D0E-A7CF-DFFDCE5457D9}" dt="2019-07-22T10:31:36.031" v="5121" actId="20577"/>
          <ac:spMkLst>
            <pc:docMk/>
            <pc:sldMk cId="2052346851" sldId="319"/>
            <ac:spMk id="3" creationId="{D79EE944-630C-4F71-9BE5-AF85DAF72765}"/>
          </ac:spMkLst>
        </pc:spChg>
        <pc:spChg chg="add mod">
          <ac:chgData name="Stephen Wang" userId="2033283f466edd32" providerId="LiveId" clId="{389769CF-51E8-4D0E-A7CF-DFFDCE5457D9}" dt="2019-07-22T10:31:04.176" v="5108" actId="14100"/>
          <ac:spMkLst>
            <pc:docMk/>
            <pc:sldMk cId="2052346851" sldId="319"/>
            <ac:spMk id="8" creationId="{65EAD4C4-3ECB-4586-BD64-828EF1B6DCAF}"/>
          </ac:spMkLst>
        </pc:spChg>
        <pc:spChg chg="mod">
          <ac:chgData name="Stephen Wang" userId="2033283f466edd32" providerId="LiveId" clId="{389769CF-51E8-4D0E-A7CF-DFFDCE5457D9}" dt="2019-07-23T01:00:14.280" v="6100" actId="114"/>
          <ac:spMkLst>
            <pc:docMk/>
            <pc:sldMk cId="2052346851" sldId="319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2T10:30:45.672" v="5102" actId="478"/>
          <ac:picMkLst>
            <pc:docMk/>
            <pc:sldMk cId="2052346851" sldId="319"/>
            <ac:picMk id="1026" creationId="{CCE51724-2A26-40F2-A808-8B657D73738E}"/>
          </ac:picMkLst>
        </pc:picChg>
        <pc:picChg chg="add">
          <ac:chgData name="Stephen Wang" userId="2033283f466edd32" providerId="LiveId" clId="{389769CF-51E8-4D0E-A7CF-DFFDCE5457D9}" dt="2019-07-22T10:30:47.734" v="5103"/>
          <ac:picMkLst>
            <pc:docMk/>
            <pc:sldMk cId="2052346851" sldId="319"/>
            <ac:picMk id="2050" creationId="{48AA916C-4C93-4106-8BAB-577F76582083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0:37.509" v="6105" actId="114"/>
        <pc:sldMkLst>
          <pc:docMk/>
          <pc:sldMk cId="1260537657" sldId="320"/>
        </pc:sldMkLst>
        <pc:spChg chg="add del mod">
          <ac:chgData name="Stephen Wang" userId="2033283f466edd32" providerId="LiveId" clId="{389769CF-51E8-4D0E-A7CF-DFFDCE5457D9}" dt="2019-07-22T10:58:46.540" v="5438" actId="478"/>
          <ac:spMkLst>
            <pc:docMk/>
            <pc:sldMk cId="1260537657" sldId="320"/>
            <ac:spMk id="2" creationId="{AE6B1F2C-879D-404F-BB7F-240BFD2A1BA0}"/>
          </ac:spMkLst>
        </pc:spChg>
        <pc:spChg chg="del">
          <ac:chgData name="Stephen Wang" userId="2033283f466edd32" providerId="LiveId" clId="{389769CF-51E8-4D0E-A7CF-DFFDCE5457D9}" dt="2019-07-22T10:32:30.375" v="5145" actId="478"/>
          <ac:spMkLst>
            <pc:docMk/>
            <pc:sldMk cId="1260537657" sldId="320"/>
            <ac:spMk id="3" creationId="{D79EE944-630C-4F71-9BE5-AF85DAF72765}"/>
          </ac:spMkLst>
        </pc:spChg>
        <pc:spChg chg="add del mod">
          <ac:chgData name="Stephen Wang" userId="2033283f466edd32" providerId="LiveId" clId="{389769CF-51E8-4D0E-A7CF-DFFDCE5457D9}" dt="2019-07-22T10:57:45.690" v="5433"/>
          <ac:spMkLst>
            <pc:docMk/>
            <pc:sldMk cId="1260537657" sldId="320"/>
            <ac:spMk id="4" creationId="{A36EF877-9302-4FC1-B85B-994554BA5A48}"/>
          </ac:spMkLst>
        </pc:spChg>
        <pc:spChg chg="add mod">
          <ac:chgData name="Stephen Wang" userId="2033283f466edd32" providerId="LiveId" clId="{389769CF-51E8-4D0E-A7CF-DFFDCE5457D9}" dt="2019-07-22T10:59:09.071" v="5444" actId="14100"/>
          <ac:spMkLst>
            <pc:docMk/>
            <pc:sldMk cId="1260537657" sldId="320"/>
            <ac:spMk id="9" creationId="{B4977A45-BCE6-4282-8D37-20B25DEA28BE}"/>
          </ac:spMkLst>
        </pc:spChg>
        <pc:spChg chg="mod">
          <ac:chgData name="Stephen Wang" userId="2033283f466edd32" providerId="LiveId" clId="{389769CF-51E8-4D0E-A7CF-DFFDCE5457D9}" dt="2019-07-23T01:00:37.509" v="6105" actId="114"/>
          <ac:spMkLst>
            <pc:docMk/>
            <pc:sldMk cId="1260537657" sldId="320"/>
            <ac:spMk id="15" creationId="{ECBCC58C-4617-4C4A-8AA3-6324B94DCA86}"/>
          </ac:spMkLst>
        </pc:spChg>
        <pc:picChg chg="add mod">
          <ac:chgData name="Stephen Wang" userId="2033283f466edd32" providerId="LiveId" clId="{389769CF-51E8-4D0E-A7CF-DFFDCE5457D9}" dt="2019-07-22T10:58:54.285" v="5439" actId="14100"/>
          <ac:picMkLst>
            <pc:docMk/>
            <pc:sldMk cId="1260537657" sldId="320"/>
            <ac:picMk id="5" creationId="{5BF0E197-490F-44D6-AFA0-70B37C341EC8}"/>
          </ac:picMkLst>
        </pc:picChg>
        <pc:picChg chg="del">
          <ac:chgData name="Stephen Wang" userId="2033283f466edd32" providerId="LiveId" clId="{389769CF-51E8-4D0E-A7CF-DFFDCE5457D9}" dt="2019-07-22T10:32:30.375" v="5145" actId="478"/>
          <ac:picMkLst>
            <pc:docMk/>
            <pc:sldMk cId="1260537657" sldId="320"/>
            <ac:picMk id="1026" creationId="{CCE51724-2A26-40F2-A808-8B657D73738E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0:23.499" v="6102" actId="114"/>
        <pc:sldMkLst>
          <pc:docMk/>
          <pc:sldMk cId="1928740743" sldId="321"/>
        </pc:sldMkLst>
        <pc:spChg chg="add del mod">
          <ac:chgData name="Stephen Wang" userId="2033283f466edd32" providerId="LiveId" clId="{389769CF-51E8-4D0E-A7CF-DFFDCE5457D9}" dt="2019-07-22T10:38:25.900" v="5159"/>
          <ac:spMkLst>
            <pc:docMk/>
            <pc:sldMk cId="1928740743" sldId="321"/>
            <ac:spMk id="2" creationId="{A8F5F4C5-49B0-4168-957B-E46DA3BC76D3}"/>
          </ac:spMkLst>
        </pc:spChg>
        <pc:spChg chg="del">
          <ac:chgData name="Stephen Wang" userId="2033283f466edd32" providerId="LiveId" clId="{389769CF-51E8-4D0E-A7CF-DFFDCE5457D9}" dt="2019-07-22T10:38:05.703" v="5158" actId="478"/>
          <ac:spMkLst>
            <pc:docMk/>
            <pc:sldMk cId="1928740743" sldId="321"/>
            <ac:spMk id="3" creationId="{D79EE944-630C-4F71-9BE5-AF85DAF72765}"/>
          </ac:spMkLst>
        </pc:spChg>
        <pc:spChg chg="add del mod">
          <ac:chgData name="Stephen Wang" userId="2033283f466edd32" providerId="LiveId" clId="{389769CF-51E8-4D0E-A7CF-DFFDCE5457D9}" dt="2019-07-22T10:38:25.900" v="5159"/>
          <ac:spMkLst>
            <pc:docMk/>
            <pc:sldMk cId="1928740743" sldId="321"/>
            <ac:spMk id="4" creationId="{53C67D63-8B8C-4342-A5E3-B7809BC34475}"/>
          </ac:spMkLst>
        </pc:spChg>
        <pc:spChg chg="add del mod">
          <ac:chgData name="Stephen Wang" userId="2033283f466edd32" providerId="LiveId" clId="{389769CF-51E8-4D0E-A7CF-DFFDCE5457D9}" dt="2019-07-22T10:38:26.849" v="5160"/>
          <ac:spMkLst>
            <pc:docMk/>
            <pc:sldMk cId="1928740743" sldId="321"/>
            <ac:spMk id="5" creationId="{11507F47-94E2-4DCF-A161-0EAAAD35BA25}"/>
          </ac:spMkLst>
        </pc:spChg>
        <pc:spChg chg="mod">
          <ac:chgData name="Stephen Wang" userId="2033283f466edd32" providerId="LiveId" clId="{389769CF-51E8-4D0E-A7CF-DFFDCE5457D9}" dt="2019-07-23T01:00:23.499" v="6102" actId="114"/>
          <ac:spMkLst>
            <pc:docMk/>
            <pc:sldMk cId="1928740743" sldId="321"/>
            <ac:spMk id="15" creationId="{ECBCC58C-4617-4C4A-8AA3-6324B94DCA86}"/>
          </ac:spMkLst>
        </pc:spChg>
        <pc:picChg chg="add mod">
          <ac:chgData name="Stephen Wang" userId="2033283f466edd32" providerId="LiveId" clId="{389769CF-51E8-4D0E-A7CF-DFFDCE5457D9}" dt="2019-07-22T10:40:01.763" v="5163" actId="1076"/>
          <ac:picMkLst>
            <pc:docMk/>
            <pc:sldMk cId="1928740743" sldId="321"/>
            <ac:picMk id="9" creationId="{18972E8B-FA6F-481A-AD02-8FB3D2A67A9C}"/>
          </ac:picMkLst>
        </pc:picChg>
        <pc:picChg chg="del">
          <ac:chgData name="Stephen Wang" userId="2033283f466edd32" providerId="LiveId" clId="{389769CF-51E8-4D0E-A7CF-DFFDCE5457D9}" dt="2019-07-22T10:38:05.703" v="5158" actId="478"/>
          <ac:picMkLst>
            <pc:docMk/>
            <pc:sldMk cId="1928740743" sldId="321"/>
            <ac:picMk id="1026" creationId="{CCE51724-2A26-40F2-A808-8B657D73738E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0:27.979" v="6103" actId="114"/>
        <pc:sldMkLst>
          <pc:docMk/>
          <pc:sldMk cId="3802547228" sldId="322"/>
        </pc:sldMkLst>
        <pc:spChg chg="add del mod">
          <ac:chgData name="Stephen Wang" userId="2033283f466edd32" providerId="LiveId" clId="{389769CF-51E8-4D0E-A7CF-DFFDCE5457D9}" dt="2019-07-23T00:41:22.482" v="5824" actId="20577"/>
          <ac:spMkLst>
            <pc:docMk/>
            <pc:sldMk cId="3802547228" sldId="322"/>
            <ac:spMk id="2" creationId="{CAD1E63D-242B-4C22-92D0-BC687666557F}"/>
          </ac:spMkLst>
        </pc:spChg>
        <pc:spChg chg="add del mod">
          <ac:chgData name="Stephen Wang" userId="2033283f466edd32" providerId="LiveId" clId="{389769CF-51E8-4D0E-A7CF-DFFDCE5457D9}" dt="2019-07-22T10:41:10.317" v="5184"/>
          <ac:spMkLst>
            <pc:docMk/>
            <pc:sldMk cId="3802547228" sldId="322"/>
            <ac:spMk id="7" creationId="{8C5EC2B9-9C9A-467A-8763-7471269D886E}"/>
          </ac:spMkLst>
        </pc:spChg>
        <pc:spChg chg="add del mod">
          <ac:chgData name="Stephen Wang" userId="2033283f466edd32" providerId="LiveId" clId="{389769CF-51E8-4D0E-A7CF-DFFDCE5457D9}" dt="2019-07-22T10:41:10.317" v="5184"/>
          <ac:spMkLst>
            <pc:docMk/>
            <pc:sldMk cId="3802547228" sldId="322"/>
            <ac:spMk id="8" creationId="{E0A07FAF-4E0A-417C-A23E-DB35428BD92F}"/>
          </ac:spMkLst>
        </pc:spChg>
        <pc:spChg chg="add del mod">
          <ac:chgData name="Stephen Wang" userId="2033283f466edd32" providerId="LiveId" clId="{389769CF-51E8-4D0E-A7CF-DFFDCE5457D9}" dt="2019-07-22T10:41:10.317" v="5184"/>
          <ac:spMkLst>
            <pc:docMk/>
            <pc:sldMk cId="3802547228" sldId="322"/>
            <ac:spMk id="10" creationId="{34C0467C-D8BA-4005-851E-01AB7C4D5E99}"/>
          </ac:spMkLst>
        </pc:spChg>
        <pc:spChg chg="add del mod">
          <ac:chgData name="Stephen Wang" userId="2033283f466edd32" providerId="LiveId" clId="{389769CF-51E8-4D0E-A7CF-DFFDCE5457D9}" dt="2019-07-22T10:41:10.317" v="5184"/>
          <ac:spMkLst>
            <pc:docMk/>
            <pc:sldMk cId="3802547228" sldId="322"/>
            <ac:spMk id="14" creationId="{004C589D-4FD3-4CC8-9205-D4F621BB2CDE}"/>
          </ac:spMkLst>
        </pc:spChg>
        <pc:spChg chg="mod">
          <ac:chgData name="Stephen Wang" userId="2033283f466edd32" providerId="LiveId" clId="{389769CF-51E8-4D0E-A7CF-DFFDCE5457D9}" dt="2019-07-23T01:00:27.979" v="6103" actId="114"/>
          <ac:spMkLst>
            <pc:docMk/>
            <pc:sldMk cId="3802547228" sldId="322"/>
            <ac:spMk id="15" creationId="{ECBCC58C-4617-4C4A-8AA3-6324B94DCA86}"/>
          </ac:spMkLst>
        </pc:spChg>
        <pc:spChg chg="add mod">
          <ac:chgData name="Stephen Wang" userId="2033283f466edd32" providerId="LiveId" clId="{389769CF-51E8-4D0E-A7CF-DFFDCE5457D9}" dt="2019-07-23T00:43:58.455" v="5890" actId="20577"/>
          <ac:spMkLst>
            <pc:docMk/>
            <pc:sldMk cId="3802547228" sldId="322"/>
            <ac:spMk id="16" creationId="{AB970B5E-08E7-4265-ADB3-AC5AECAAD3AB}"/>
          </ac:spMkLst>
        </pc:spChg>
        <pc:spChg chg="add mod">
          <ac:chgData name="Stephen Wang" userId="2033283f466edd32" providerId="LiveId" clId="{389769CF-51E8-4D0E-A7CF-DFFDCE5457D9}" dt="2019-07-23T00:42:49.131" v="5866" actId="114"/>
          <ac:spMkLst>
            <pc:docMk/>
            <pc:sldMk cId="3802547228" sldId="322"/>
            <ac:spMk id="17" creationId="{C7E61C5A-E7D5-4146-BA6A-0CA1781313B7}"/>
          </ac:spMkLst>
        </pc:spChg>
        <pc:spChg chg="add mod">
          <ac:chgData name="Stephen Wang" userId="2033283f466edd32" providerId="LiveId" clId="{389769CF-51E8-4D0E-A7CF-DFFDCE5457D9}" dt="2019-07-23T00:44:10.459" v="5892" actId="14100"/>
          <ac:spMkLst>
            <pc:docMk/>
            <pc:sldMk cId="3802547228" sldId="322"/>
            <ac:spMk id="21" creationId="{8715F21C-6248-440E-B69F-F806B8B8914C}"/>
          </ac:spMkLst>
        </pc:spChg>
        <pc:picChg chg="del">
          <ac:chgData name="Stephen Wang" userId="2033283f466edd32" providerId="LiveId" clId="{389769CF-51E8-4D0E-A7CF-DFFDCE5457D9}" dt="2019-07-22T10:40:14.550" v="5168" actId="478"/>
          <ac:picMkLst>
            <pc:docMk/>
            <pc:sldMk cId="3802547228" sldId="322"/>
            <ac:picMk id="9" creationId="{18972E8B-FA6F-481A-AD02-8FB3D2A67A9C}"/>
          </ac:picMkLst>
        </pc:picChg>
        <pc:cxnChg chg="add del mod">
          <ac:chgData name="Stephen Wang" userId="2033283f466edd32" providerId="LiveId" clId="{389769CF-51E8-4D0E-A7CF-DFFDCE5457D9}" dt="2019-07-22T10:41:10.317" v="5184"/>
          <ac:cxnSpMkLst>
            <pc:docMk/>
            <pc:sldMk cId="3802547228" sldId="322"/>
            <ac:cxnSpMk id="11" creationId="{4D64815C-09E6-435D-A862-216BE8B111EF}"/>
          </ac:cxnSpMkLst>
        </pc:cxnChg>
        <pc:cxnChg chg="add del mod">
          <ac:chgData name="Stephen Wang" userId="2033283f466edd32" providerId="LiveId" clId="{389769CF-51E8-4D0E-A7CF-DFFDCE5457D9}" dt="2019-07-22T10:41:10.317" v="5184"/>
          <ac:cxnSpMkLst>
            <pc:docMk/>
            <pc:sldMk cId="3802547228" sldId="322"/>
            <ac:cxnSpMk id="12" creationId="{5247A46F-3D44-4322-BE65-C160F4D9CAB4}"/>
          </ac:cxnSpMkLst>
        </pc:cxnChg>
        <pc:cxnChg chg="add del mod">
          <ac:chgData name="Stephen Wang" userId="2033283f466edd32" providerId="LiveId" clId="{389769CF-51E8-4D0E-A7CF-DFFDCE5457D9}" dt="2019-07-22T10:41:10.317" v="5184"/>
          <ac:cxnSpMkLst>
            <pc:docMk/>
            <pc:sldMk cId="3802547228" sldId="322"/>
            <ac:cxnSpMk id="13" creationId="{4499F7BC-2B6B-4625-B371-D25963FFDE68}"/>
          </ac:cxnSpMkLst>
        </pc:cxnChg>
        <pc:cxnChg chg="add mod">
          <ac:chgData name="Stephen Wang" userId="2033283f466edd32" providerId="LiveId" clId="{389769CF-51E8-4D0E-A7CF-DFFDCE5457D9}" dt="2019-07-22T10:47:12.584" v="5294" actId="1076"/>
          <ac:cxnSpMkLst>
            <pc:docMk/>
            <pc:sldMk cId="3802547228" sldId="322"/>
            <ac:cxnSpMk id="18" creationId="{3E835B3C-973D-4AC9-89BC-3ABBA138A745}"/>
          </ac:cxnSpMkLst>
        </pc:cxnChg>
        <pc:cxnChg chg="add mod">
          <ac:chgData name="Stephen Wang" userId="2033283f466edd32" providerId="LiveId" clId="{389769CF-51E8-4D0E-A7CF-DFFDCE5457D9}" dt="2019-07-23T00:42:29.142" v="5861" actId="14100"/>
          <ac:cxnSpMkLst>
            <pc:docMk/>
            <pc:sldMk cId="3802547228" sldId="322"/>
            <ac:cxnSpMk id="19" creationId="{446E846C-4D25-4722-85BB-5843A19DA61B}"/>
          </ac:cxnSpMkLst>
        </pc:cxnChg>
        <pc:cxnChg chg="add mod">
          <ac:chgData name="Stephen Wang" userId="2033283f466edd32" providerId="LiveId" clId="{389769CF-51E8-4D0E-A7CF-DFFDCE5457D9}" dt="2019-07-22T10:47:32.158" v="5297" actId="14100"/>
          <ac:cxnSpMkLst>
            <pc:docMk/>
            <pc:sldMk cId="3802547228" sldId="322"/>
            <ac:cxnSpMk id="20" creationId="{C0E62C78-AD01-4603-97C9-AC50A4C89975}"/>
          </ac:cxnSpMkLst>
        </pc:cxnChg>
      </pc:sldChg>
      <pc:sldChg chg="addSp delSp modSp add ord modTransition">
        <pc:chgData name="Stephen Wang" userId="2033283f466edd32" providerId="LiveId" clId="{389769CF-51E8-4D0E-A7CF-DFFDCE5457D9}" dt="2019-07-23T01:00:32.627" v="6104" actId="114"/>
        <pc:sldMkLst>
          <pc:docMk/>
          <pc:sldMk cId="2302401007" sldId="323"/>
        </pc:sldMkLst>
        <pc:spChg chg="add del mod">
          <ac:chgData name="Stephen Wang" userId="2033283f466edd32" providerId="LiveId" clId="{389769CF-51E8-4D0E-A7CF-DFFDCE5457D9}" dt="2019-07-22T10:56:30.023" v="5432" actId="114"/>
          <ac:spMkLst>
            <pc:docMk/>
            <pc:sldMk cId="2302401007" sldId="323"/>
            <ac:spMk id="2" creationId="{249A9C4C-540F-4675-8D6B-ED2DEBABB8EC}"/>
          </ac:spMkLst>
        </pc:spChg>
        <pc:spChg chg="del">
          <ac:chgData name="Stephen Wang" userId="2033283f466edd32" providerId="LiveId" clId="{389769CF-51E8-4D0E-A7CF-DFFDCE5457D9}" dt="2019-07-22T10:50:16.850" v="5354" actId="478"/>
          <ac:spMkLst>
            <pc:docMk/>
            <pc:sldMk cId="2302401007" sldId="323"/>
            <ac:spMk id="3" creationId="{D79EE944-630C-4F71-9BE5-AF85DAF72765}"/>
          </ac:spMkLst>
        </pc:spChg>
        <pc:spChg chg="add del mod">
          <ac:chgData name="Stephen Wang" userId="2033283f466edd32" providerId="LiveId" clId="{389769CF-51E8-4D0E-A7CF-DFFDCE5457D9}" dt="2019-07-22T10:50:18.650" v="5355"/>
          <ac:spMkLst>
            <pc:docMk/>
            <pc:sldMk cId="2302401007" sldId="323"/>
            <ac:spMk id="4" creationId="{8A1E51E3-728E-4921-B02F-CFB6B3334AAC}"/>
          </ac:spMkLst>
        </pc:spChg>
        <pc:spChg chg="add del mod">
          <ac:chgData name="Stephen Wang" userId="2033283f466edd32" providerId="LiveId" clId="{389769CF-51E8-4D0E-A7CF-DFFDCE5457D9}" dt="2019-07-22T10:52:21.067" v="5357"/>
          <ac:spMkLst>
            <pc:docMk/>
            <pc:sldMk cId="2302401007" sldId="323"/>
            <ac:spMk id="5" creationId="{18C749D5-D429-42CD-9FF8-F8E2C7D8B3BE}"/>
          </ac:spMkLst>
        </pc:spChg>
        <pc:spChg chg="add del">
          <ac:chgData name="Stephen Wang" userId="2033283f466edd32" providerId="LiveId" clId="{389769CF-51E8-4D0E-A7CF-DFFDCE5457D9}" dt="2019-07-22T10:55:43.190" v="5360"/>
          <ac:spMkLst>
            <pc:docMk/>
            <pc:sldMk cId="2302401007" sldId="323"/>
            <ac:spMk id="7" creationId="{E631BD0D-96FE-4541-8A1B-DD955DB976DD}"/>
          </ac:spMkLst>
        </pc:spChg>
        <pc:spChg chg="mod">
          <ac:chgData name="Stephen Wang" userId="2033283f466edd32" providerId="LiveId" clId="{389769CF-51E8-4D0E-A7CF-DFFDCE5457D9}" dt="2019-07-23T01:00:32.627" v="6104" actId="114"/>
          <ac:spMkLst>
            <pc:docMk/>
            <pc:sldMk cId="2302401007" sldId="323"/>
            <ac:spMk id="15" creationId="{ECBCC58C-4617-4C4A-8AA3-6324B94DCA86}"/>
          </ac:spMkLst>
        </pc:spChg>
        <pc:picChg chg="add del">
          <ac:chgData name="Stephen Wang" userId="2033283f466edd32" providerId="LiveId" clId="{389769CF-51E8-4D0E-A7CF-DFFDCE5457D9}" dt="2019-07-22T10:52:16.836" v="5356" actId="478"/>
          <ac:picMkLst>
            <pc:docMk/>
            <pc:sldMk cId="2302401007" sldId="323"/>
            <ac:picMk id="8" creationId="{7DA1F793-2166-4E9B-B45E-A1478C2CF611}"/>
          </ac:picMkLst>
        </pc:picChg>
        <pc:picChg chg="del">
          <ac:chgData name="Stephen Wang" userId="2033283f466edd32" providerId="LiveId" clId="{389769CF-51E8-4D0E-A7CF-DFFDCE5457D9}" dt="2019-07-22T10:50:16.850" v="5354" actId="478"/>
          <ac:picMkLst>
            <pc:docMk/>
            <pc:sldMk cId="2302401007" sldId="323"/>
            <ac:picMk id="1026" creationId="{CCE51724-2A26-40F2-A808-8B657D73738E}"/>
          </ac:picMkLst>
        </pc:picChg>
        <pc:picChg chg="add">
          <ac:chgData name="Stephen Wang" userId="2033283f466edd32" providerId="LiveId" clId="{389769CF-51E8-4D0E-A7CF-DFFDCE5457D9}" dt="2019-07-22T10:52:21.067" v="5357"/>
          <ac:picMkLst>
            <pc:docMk/>
            <pc:sldMk cId="2302401007" sldId="323"/>
            <ac:picMk id="3074" creationId="{A19B0FAB-8DF9-4B83-82BC-C8C86EAA856A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0:42.066" v="6106" actId="114"/>
        <pc:sldMkLst>
          <pc:docMk/>
          <pc:sldMk cId="596586839" sldId="324"/>
        </pc:sldMkLst>
        <pc:spChg chg="add del mod">
          <ac:chgData name="Stephen Wang" userId="2033283f466edd32" providerId="LiveId" clId="{389769CF-51E8-4D0E-A7CF-DFFDCE5457D9}" dt="2019-07-22T11:01:08.747" v="5470"/>
          <ac:spMkLst>
            <pc:docMk/>
            <pc:sldMk cId="596586839" sldId="324"/>
            <ac:spMk id="3" creationId="{E11B5E69-03BE-472C-BADC-E4D42324ED4A}"/>
          </ac:spMkLst>
        </pc:spChg>
        <pc:spChg chg="add del mod">
          <ac:chgData name="Stephen Wang" userId="2033283f466edd32" providerId="LiveId" clId="{389769CF-51E8-4D0E-A7CF-DFFDCE5457D9}" dt="2019-07-22T11:01:59.947" v="5471"/>
          <ac:spMkLst>
            <pc:docMk/>
            <pc:sldMk cId="596586839" sldId="324"/>
            <ac:spMk id="4" creationId="{E02FAC57-2BB3-47C4-B904-D84B0984392D}"/>
          </ac:spMkLst>
        </pc:spChg>
        <pc:spChg chg="add del mod">
          <ac:chgData name="Stephen Wang" userId="2033283f466edd32" providerId="LiveId" clId="{389769CF-51E8-4D0E-A7CF-DFFDCE5457D9}" dt="2019-07-22T11:02:56.609" v="5484"/>
          <ac:spMkLst>
            <pc:docMk/>
            <pc:sldMk cId="596586839" sldId="324"/>
            <ac:spMk id="7" creationId="{BB5E3482-27F3-4292-B92E-AF03ADC31928}"/>
          </ac:spMkLst>
        </pc:spChg>
        <pc:spChg chg="del">
          <ac:chgData name="Stephen Wang" userId="2033283f466edd32" providerId="LiveId" clId="{389769CF-51E8-4D0E-A7CF-DFFDCE5457D9}" dt="2019-07-22T10:59:29.872" v="5457" actId="478"/>
          <ac:spMkLst>
            <pc:docMk/>
            <pc:sldMk cId="596586839" sldId="324"/>
            <ac:spMk id="9" creationId="{B4977A45-BCE6-4282-8D37-20B25DEA28BE}"/>
          </ac:spMkLst>
        </pc:spChg>
        <pc:spChg chg="add mod">
          <ac:chgData name="Stephen Wang" userId="2033283f466edd32" providerId="LiveId" clId="{389769CF-51E8-4D0E-A7CF-DFFDCE5457D9}" dt="2019-07-22T11:03:18.161" v="5500" actId="20577"/>
          <ac:spMkLst>
            <pc:docMk/>
            <pc:sldMk cId="596586839" sldId="324"/>
            <ac:spMk id="10" creationId="{F0850DD5-91BF-4B74-A967-A9505289DBF9}"/>
          </ac:spMkLst>
        </pc:spChg>
        <pc:spChg chg="add mod">
          <ac:chgData name="Stephen Wang" userId="2033283f466edd32" providerId="LiveId" clId="{389769CF-51E8-4D0E-A7CF-DFFDCE5457D9}" dt="2019-07-22T11:03:26.503" v="5510" actId="20577"/>
          <ac:spMkLst>
            <pc:docMk/>
            <pc:sldMk cId="596586839" sldId="324"/>
            <ac:spMk id="13" creationId="{8459F774-95F0-4ADB-B8C0-6EFFB5BAD4A3}"/>
          </ac:spMkLst>
        </pc:spChg>
        <pc:spChg chg="add mod">
          <ac:chgData name="Stephen Wang" userId="2033283f466edd32" providerId="LiveId" clId="{389769CF-51E8-4D0E-A7CF-DFFDCE5457D9}" dt="2019-07-23T00:53:04.154" v="6031" actId="14100"/>
          <ac:spMkLst>
            <pc:docMk/>
            <pc:sldMk cId="596586839" sldId="324"/>
            <ac:spMk id="14" creationId="{5C3E7A8F-FA38-456F-81AB-D1A9A89030D9}"/>
          </ac:spMkLst>
        </pc:spChg>
        <pc:spChg chg="mod">
          <ac:chgData name="Stephen Wang" userId="2033283f466edd32" providerId="LiveId" clId="{389769CF-51E8-4D0E-A7CF-DFFDCE5457D9}" dt="2019-07-23T01:00:42.066" v="6106" actId="114"/>
          <ac:spMkLst>
            <pc:docMk/>
            <pc:sldMk cId="596586839" sldId="324"/>
            <ac:spMk id="15" creationId="{ECBCC58C-4617-4C4A-8AA3-6324B94DCA86}"/>
          </ac:spMkLst>
        </pc:spChg>
        <pc:spChg chg="add mod">
          <ac:chgData name="Stephen Wang" userId="2033283f466edd32" providerId="LiveId" clId="{389769CF-51E8-4D0E-A7CF-DFFDCE5457D9}" dt="2019-07-23T00:53:12.081" v="6033" actId="14100"/>
          <ac:spMkLst>
            <pc:docMk/>
            <pc:sldMk cId="596586839" sldId="324"/>
            <ac:spMk id="16" creationId="{3BD3FA05-2285-4FB3-A4FB-FAA8D2643198}"/>
          </ac:spMkLst>
        </pc:spChg>
        <pc:picChg chg="del">
          <ac:chgData name="Stephen Wang" userId="2033283f466edd32" providerId="LiveId" clId="{389769CF-51E8-4D0E-A7CF-DFFDCE5457D9}" dt="2019-07-22T10:59:29.872" v="5457" actId="478"/>
          <ac:picMkLst>
            <pc:docMk/>
            <pc:sldMk cId="596586839" sldId="324"/>
            <ac:picMk id="5" creationId="{5BF0E197-490F-44D6-AFA0-70B37C341EC8}"/>
          </ac:picMkLst>
        </pc:picChg>
        <pc:picChg chg="add mod">
          <ac:chgData name="Stephen Wang" userId="2033283f466edd32" providerId="LiveId" clId="{389769CF-51E8-4D0E-A7CF-DFFDCE5457D9}" dt="2019-07-22T11:02:02.800" v="5472" actId="1076"/>
          <ac:picMkLst>
            <pc:docMk/>
            <pc:sldMk cId="596586839" sldId="324"/>
            <ac:picMk id="8" creationId="{B21C053C-5CA4-4FA5-ACDD-3DB3C208611E}"/>
          </ac:picMkLst>
        </pc:picChg>
        <pc:picChg chg="add mod">
          <ac:chgData name="Stephen Wang" userId="2033283f466edd32" providerId="LiveId" clId="{389769CF-51E8-4D0E-A7CF-DFFDCE5457D9}" dt="2019-07-22T11:02:58.047" v="5485" actId="1076"/>
          <ac:picMkLst>
            <pc:docMk/>
            <pc:sldMk cId="596586839" sldId="324"/>
            <ac:picMk id="11" creationId="{E4BBF852-D967-4C0B-9D1A-DBA1423C4BFE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0:47.138" v="6107" actId="114"/>
        <pc:sldMkLst>
          <pc:docMk/>
          <pc:sldMk cId="1473620715" sldId="325"/>
        </pc:sldMkLst>
        <pc:spChg chg="add del mod">
          <ac:chgData name="Stephen Wang" userId="2033283f466edd32" providerId="LiveId" clId="{389769CF-51E8-4D0E-A7CF-DFFDCE5457D9}" dt="2019-07-22T11:04:18.317" v="5534"/>
          <ac:spMkLst>
            <pc:docMk/>
            <pc:sldMk cId="1473620715" sldId="325"/>
            <ac:spMk id="3" creationId="{3A59B4F7-0AA7-406F-AAEE-23B537C0C713}"/>
          </ac:spMkLst>
        </pc:spChg>
        <pc:spChg chg="add del mod">
          <ac:chgData name="Stephen Wang" userId="2033283f466edd32" providerId="LiveId" clId="{389769CF-51E8-4D0E-A7CF-DFFDCE5457D9}" dt="2019-07-22T11:04:45.640" v="5537"/>
          <ac:spMkLst>
            <pc:docMk/>
            <pc:sldMk cId="1473620715" sldId="325"/>
            <ac:spMk id="7" creationId="{8A671ABD-1ED3-41D0-B616-4D15984ACDFF}"/>
          </ac:spMkLst>
        </pc:spChg>
        <pc:spChg chg="mod">
          <ac:chgData name="Stephen Wang" userId="2033283f466edd32" providerId="LiveId" clId="{389769CF-51E8-4D0E-A7CF-DFFDCE5457D9}" dt="2019-07-22T11:03:45.590" v="5526" actId="6549"/>
          <ac:spMkLst>
            <pc:docMk/>
            <pc:sldMk cId="1473620715" sldId="325"/>
            <ac:spMk id="10" creationId="{F0850DD5-91BF-4B74-A967-A9505289DBF9}"/>
          </ac:spMkLst>
        </pc:spChg>
        <pc:spChg chg="mod">
          <ac:chgData name="Stephen Wang" userId="2033283f466edd32" providerId="LiveId" clId="{389769CF-51E8-4D0E-A7CF-DFFDCE5457D9}" dt="2019-07-22T11:03:50.744" v="5532" actId="20577"/>
          <ac:spMkLst>
            <pc:docMk/>
            <pc:sldMk cId="1473620715" sldId="325"/>
            <ac:spMk id="13" creationId="{8459F774-95F0-4ADB-B8C0-6EFFB5BAD4A3}"/>
          </ac:spMkLst>
        </pc:spChg>
        <pc:spChg chg="mod">
          <ac:chgData name="Stephen Wang" userId="2033283f466edd32" providerId="LiveId" clId="{389769CF-51E8-4D0E-A7CF-DFFDCE5457D9}" dt="2019-07-23T01:00:47.138" v="6107" actId="114"/>
          <ac:spMkLst>
            <pc:docMk/>
            <pc:sldMk cId="1473620715" sldId="325"/>
            <ac:spMk id="15" creationId="{ECBCC58C-4617-4C4A-8AA3-6324B94DCA86}"/>
          </ac:spMkLst>
        </pc:spChg>
        <pc:spChg chg="add mod">
          <ac:chgData name="Stephen Wang" userId="2033283f466edd32" providerId="LiveId" clId="{389769CF-51E8-4D0E-A7CF-DFFDCE5457D9}" dt="2019-07-23T00:52:52.390" v="6029" actId="14100"/>
          <ac:spMkLst>
            <pc:docMk/>
            <pc:sldMk cId="1473620715" sldId="325"/>
            <ac:spMk id="16" creationId="{E3907B82-FE93-49E7-950F-3AA9B9E78322}"/>
          </ac:spMkLst>
        </pc:spChg>
        <pc:spChg chg="add mod">
          <ac:chgData name="Stephen Wang" userId="2033283f466edd32" providerId="LiveId" clId="{389769CF-51E8-4D0E-A7CF-DFFDCE5457D9}" dt="2019-07-23T00:52:48.463" v="6027" actId="14100"/>
          <ac:spMkLst>
            <pc:docMk/>
            <pc:sldMk cId="1473620715" sldId="325"/>
            <ac:spMk id="17" creationId="{4C7FD891-C251-4967-AA66-1B2B7DAF4A53}"/>
          </ac:spMkLst>
        </pc:spChg>
        <pc:picChg chg="add mod">
          <ac:chgData name="Stephen Wang" userId="2033283f466edd32" providerId="LiveId" clId="{389769CF-51E8-4D0E-A7CF-DFFDCE5457D9}" dt="2019-07-22T11:04:20.297" v="5535" actId="1076"/>
          <ac:picMkLst>
            <pc:docMk/>
            <pc:sldMk cId="1473620715" sldId="325"/>
            <ac:picMk id="4" creationId="{9DECB38D-EF4F-4B55-B747-F592FA1073EE}"/>
          </ac:picMkLst>
        </pc:picChg>
        <pc:picChg chg="del">
          <ac:chgData name="Stephen Wang" userId="2033283f466edd32" providerId="LiveId" clId="{389769CF-51E8-4D0E-A7CF-DFFDCE5457D9}" dt="2019-07-22T11:04:16.841" v="5533" actId="478"/>
          <ac:picMkLst>
            <pc:docMk/>
            <pc:sldMk cId="1473620715" sldId="325"/>
            <ac:picMk id="8" creationId="{B21C053C-5CA4-4FA5-ACDD-3DB3C208611E}"/>
          </ac:picMkLst>
        </pc:picChg>
        <pc:picChg chg="add mod">
          <ac:chgData name="Stephen Wang" userId="2033283f466edd32" providerId="LiveId" clId="{389769CF-51E8-4D0E-A7CF-DFFDCE5457D9}" dt="2019-07-22T11:04:47.813" v="5538" actId="1076"/>
          <ac:picMkLst>
            <pc:docMk/>
            <pc:sldMk cId="1473620715" sldId="325"/>
            <ac:picMk id="9" creationId="{076A4CE1-1A53-49C6-8C00-7C1AF087BAAC}"/>
          </ac:picMkLst>
        </pc:picChg>
        <pc:picChg chg="del">
          <ac:chgData name="Stephen Wang" userId="2033283f466edd32" providerId="LiveId" clId="{389769CF-51E8-4D0E-A7CF-DFFDCE5457D9}" dt="2019-07-22T11:04:44.188" v="5536" actId="478"/>
          <ac:picMkLst>
            <pc:docMk/>
            <pc:sldMk cId="1473620715" sldId="325"/>
            <ac:picMk id="11" creationId="{E4BBF852-D967-4C0B-9D1A-DBA1423C4BFE}"/>
          </ac:picMkLst>
        </pc:picChg>
        <pc:picChg chg="add del">
          <ac:chgData name="Stephen Wang" userId="2033283f466edd32" providerId="LiveId" clId="{389769CF-51E8-4D0E-A7CF-DFFDCE5457D9}" dt="2019-07-22T11:04:58.098" v="5540"/>
          <ac:picMkLst>
            <pc:docMk/>
            <pc:sldMk cId="1473620715" sldId="325"/>
            <ac:picMk id="12" creationId="{66A40BD6-F117-4B69-B467-D926890A3F9B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0:50.634" v="6108" actId="114"/>
        <pc:sldMkLst>
          <pc:docMk/>
          <pc:sldMk cId="2800939381" sldId="326"/>
        </pc:sldMkLst>
        <pc:spChg chg="add del mod">
          <ac:chgData name="Stephen Wang" userId="2033283f466edd32" providerId="LiveId" clId="{389769CF-51E8-4D0E-A7CF-DFFDCE5457D9}" dt="2019-07-22T11:05:16.126" v="5543" actId="478"/>
          <ac:spMkLst>
            <pc:docMk/>
            <pc:sldMk cId="2800939381" sldId="326"/>
            <ac:spMk id="3" creationId="{6FA6D67E-279A-4258-A8A2-331BF50EACEE}"/>
          </ac:spMkLst>
        </pc:spChg>
        <pc:spChg chg="add del mod">
          <ac:chgData name="Stephen Wang" userId="2033283f466edd32" providerId="LiveId" clId="{389769CF-51E8-4D0E-A7CF-DFFDCE5457D9}" dt="2019-07-22T11:05:16.126" v="5543" actId="478"/>
          <ac:spMkLst>
            <pc:docMk/>
            <pc:sldMk cId="2800939381" sldId="326"/>
            <ac:spMk id="7" creationId="{388FB244-9B64-4C7E-AA33-727F2AB25F73}"/>
          </ac:spMkLst>
        </pc:spChg>
        <pc:spChg chg="add del mod">
          <ac:chgData name="Stephen Wang" userId="2033283f466edd32" providerId="LiveId" clId="{389769CF-51E8-4D0E-A7CF-DFFDCE5457D9}" dt="2019-07-22T11:09:55.466" v="5612" actId="1076"/>
          <ac:spMkLst>
            <pc:docMk/>
            <pc:sldMk cId="2800939381" sldId="326"/>
            <ac:spMk id="10" creationId="{F0850DD5-91BF-4B74-A967-A9505289DBF9}"/>
          </ac:spMkLst>
        </pc:spChg>
        <pc:spChg chg="add mod">
          <ac:chgData name="Stephen Wang" userId="2033283f466edd32" providerId="LiveId" clId="{389769CF-51E8-4D0E-A7CF-DFFDCE5457D9}" dt="2019-07-23T00:29:48.632" v="5655" actId="20577"/>
          <ac:spMkLst>
            <pc:docMk/>
            <pc:sldMk cId="2800939381" sldId="326"/>
            <ac:spMk id="11" creationId="{4C6AE8D6-7259-4166-97CB-216E06A385DF}"/>
          </ac:spMkLst>
        </pc:spChg>
        <pc:spChg chg="add del">
          <ac:chgData name="Stephen Wang" userId="2033283f466edd32" providerId="LiveId" clId="{389769CF-51E8-4D0E-A7CF-DFFDCE5457D9}" dt="2019-07-22T11:05:19.445" v="5544" actId="478"/>
          <ac:spMkLst>
            <pc:docMk/>
            <pc:sldMk cId="2800939381" sldId="326"/>
            <ac:spMk id="13" creationId="{8459F774-95F0-4ADB-B8C0-6EFFB5BAD4A3}"/>
          </ac:spMkLst>
        </pc:spChg>
        <pc:spChg chg="add del mod">
          <ac:chgData name="Stephen Wang" userId="2033283f466edd32" providerId="LiveId" clId="{389769CF-51E8-4D0E-A7CF-DFFDCE5457D9}" dt="2019-07-22T11:05:49.596" v="5569"/>
          <ac:spMkLst>
            <pc:docMk/>
            <pc:sldMk cId="2800939381" sldId="326"/>
            <ac:spMk id="14" creationId="{FCA091E3-E555-437B-A561-DB70DDB37865}"/>
          </ac:spMkLst>
        </pc:spChg>
        <pc:spChg chg="mod">
          <ac:chgData name="Stephen Wang" userId="2033283f466edd32" providerId="LiveId" clId="{389769CF-51E8-4D0E-A7CF-DFFDCE5457D9}" dt="2019-07-23T01:00:50.634" v="6108" actId="114"/>
          <ac:spMkLst>
            <pc:docMk/>
            <pc:sldMk cId="2800939381" sldId="326"/>
            <ac:spMk id="15" creationId="{ECBCC58C-4617-4C4A-8AA3-6324B94DCA86}"/>
          </ac:spMkLst>
        </pc:spChg>
        <pc:picChg chg="add del">
          <ac:chgData name="Stephen Wang" userId="2033283f466edd32" providerId="LiveId" clId="{389769CF-51E8-4D0E-A7CF-DFFDCE5457D9}" dt="2019-07-22T11:05:47.721" v="5568" actId="478"/>
          <ac:picMkLst>
            <pc:docMk/>
            <pc:sldMk cId="2800939381" sldId="326"/>
            <ac:picMk id="4" creationId="{9DECB38D-EF4F-4B55-B747-F592FA1073EE}"/>
          </ac:picMkLst>
        </pc:picChg>
        <pc:picChg chg="add del">
          <ac:chgData name="Stephen Wang" userId="2033283f466edd32" providerId="LiveId" clId="{389769CF-51E8-4D0E-A7CF-DFFDCE5457D9}" dt="2019-07-22T11:05:19.445" v="5544" actId="478"/>
          <ac:picMkLst>
            <pc:docMk/>
            <pc:sldMk cId="2800939381" sldId="326"/>
            <ac:picMk id="9" creationId="{076A4CE1-1A53-49C6-8C00-7C1AF087BAAC}"/>
          </ac:picMkLst>
        </pc:picChg>
        <pc:picChg chg="add mod">
          <ac:chgData name="Stephen Wang" userId="2033283f466edd32" providerId="LiveId" clId="{389769CF-51E8-4D0E-A7CF-DFFDCE5457D9}" dt="2019-07-22T11:09:55.466" v="5612" actId="1076"/>
          <ac:picMkLst>
            <pc:docMk/>
            <pc:sldMk cId="2800939381" sldId="326"/>
            <ac:picMk id="16" creationId="{88EF6EA7-49B9-429C-BA21-5057AF15DB60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1:05.660" v="6109" actId="114"/>
        <pc:sldMkLst>
          <pc:docMk/>
          <pc:sldMk cId="2065031190" sldId="327"/>
        </pc:sldMkLst>
        <pc:spChg chg="add del mod">
          <ac:chgData name="Stephen Wang" userId="2033283f466edd32" providerId="LiveId" clId="{389769CF-51E8-4D0E-A7CF-DFFDCE5457D9}" dt="2019-07-23T00:33:13.819" v="5799" actId="114"/>
          <ac:spMkLst>
            <pc:docMk/>
            <pc:sldMk cId="2065031190" sldId="327"/>
            <ac:spMk id="3" creationId="{0D11909E-F518-428D-9C3C-B32BC900E460}"/>
          </ac:spMkLst>
        </pc:spChg>
        <pc:spChg chg="add del mod">
          <ac:chgData name="Stephen Wang" userId="2033283f466edd32" providerId="LiveId" clId="{389769CF-51E8-4D0E-A7CF-DFFDCE5457D9}" dt="2019-07-23T00:31:43.030" v="5787"/>
          <ac:spMkLst>
            <pc:docMk/>
            <pc:sldMk cId="2065031190" sldId="327"/>
            <ac:spMk id="5" creationId="{735564AD-D24D-485A-814B-42FF378742F3}"/>
          </ac:spMkLst>
        </pc:spChg>
        <pc:spChg chg="add del">
          <ac:chgData name="Stephen Wang" userId="2033283f466edd32" providerId="LiveId" clId="{389769CF-51E8-4D0E-A7CF-DFFDCE5457D9}" dt="2019-07-23T00:31:57.710" v="5789"/>
          <ac:spMkLst>
            <pc:docMk/>
            <pc:sldMk cId="2065031190" sldId="327"/>
            <ac:spMk id="7" creationId="{1DFF7C6A-3671-4EF3-9B3D-136801DC1FFC}"/>
          </ac:spMkLst>
        </pc:spChg>
        <pc:spChg chg="del">
          <ac:chgData name="Stephen Wang" userId="2033283f466edd32" providerId="LiveId" clId="{389769CF-51E8-4D0E-A7CF-DFFDCE5457D9}" dt="2019-07-23T00:29:56.638" v="5656" actId="478"/>
          <ac:spMkLst>
            <pc:docMk/>
            <pc:sldMk cId="2065031190" sldId="327"/>
            <ac:spMk id="10" creationId="{F0850DD5-91BF-4B74-A967-A9505289DBF9}"/>
          </ac:spMkLst>
        </pc:spChg>
        <pc:spChg chg="del mod">
          <ac:chgData name="Stephen Wang" userId="2033283f466edd32" providerId="LiveId" clId="{389769CF-51E8-4D0E-A7CF-DFFDCE5457D9}" dt="2019-07-23T00:29:56.638" v="5656" actId="478"/>
          <ac:spMkLst>
            <pc:docMk/>
            <pc:sldMk cId="2065031190" sldId="327"/>
            <ac:spMk id="11" creationId="{4C6AE8D6-7259-4166-97CB-216E06A385DF}"/>
          </ac:spMkLst>
        </pc:spChg>
        <pc:spChg chg="add mod">
          <ac:chgData name="Stephen Wang" userId="2033283f466edd32" providerId="LiveId" clId="{389769CF-51E8-4D0E-A7CF-DFFDCE5457D9}" dt="2019-07-23T00:34:16.170" v="5811" actId="14100"/>
          <ac:spMkLst>
            <pc:docMk/>
            <pc:sldMk cId="2065031190" sldId="327"/>
            <ac:spMk id="13" creationId="{273BCB82-00F0-43F8-BAD0-F6614A0F51AB}"/>
          </ac:spMkLst>
        </pc:spChg>
        <pc:spChg chg="mod">
          <ac:chgData name="Stephen Wang" userId="2033283f466edd32" providerId="LiveId" clId="{389769CF-51E8-4D0E-A7CF-DFFDCE5457D9}" dt="2019-07-23T01:01:05.660" v="6109" actId="114"/>
          <ac:spMkLst>
            <pc:docMk/>
            <pc:sldMk cId="2065031190" sldId="327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3T00:29:56.638" v="5656" actId="478"/>
          <ac:picMkLst>
            <pc:docMk/>
            <pc:sldMk cId="2065031190" sldId="327"/>
            <ac:picMk id="16" creationId="{88EF6EA7-49B9-429C-BA21-5057AF15DB60}"/>
          </ac:picMkLst>
        </pc:picChg>
        <pc:picChg chg="add">
          <ac:chgData name="Stephen Wang" userId="2033283f466edd32" providerId="LiveId" clId="{389769CF-51E8-4D0E-A7CF-DFFDCE5457D9}" dt="2019-07-23T00:31:43.030" v="5787"/>
          <ac:picMkLst>
            <pc:docMk/>
            <pc:sldMk cId="2065031190" sldId="327"/>
            <ac:picMk id="7170" creationId="{F84EEBA0-4769-48D2-B07D-96F2DF9428A4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1:09.841" v="6110" actId="114"/>
        <pc:sldMkLst>
          <pc:docMk/>
          <pc:sldMk cId="1043947180" sldId="328"/>
        </pc:sldMkLst>
        <pc:spChg chg="add del mod">
          <ac:chgData name="Stephen Wang" userId="2033283f466edd32" providerId="LiveId" clId="{389769CF-51E8-4D0E-A7CF-DFFDCE5457D9}" dt="2019-07-23T00:48:43.956" v="5942"/>
          <ac:spMkLst>
            <pc:docMk/>
            <pc:sldMk cId="1043947180" sldId="328"/>
            <ac:spMk id="2" creationId="{B5A58884-4776-43D3-AE31-D7FCB6472AC2}"/>
          </ac:spMkLst>
        </pc:spChg>
        <pc:spChg chg="del">
          <ac:chgData name="Stephen Wang" userId="2033283f466edd32" providerId="LiveId" clId="{389769CF-51E8-4D0E-A7CF-DFFDCE5457D9}" dt="2019-07-23T00:35:52.825" v="5817" actId="478"/>
          <ac:spMkLst>
            <pc:docMk/>
            <pc:sldMk cId="1043947180" sldId="328"/>
            <ac:spMk id="3" creationId="{0D11909E-F518-428D-9C3C-B32BC900E460}"/>
          </ac:spMkLst>
        </pc:spChg>
        <pc:spChg chg="add del mod">
          <ac:chgData name="Stephen Wang" userId="2033283f466edd32" providerId="LiveId" clId="{389769CF-51E8-4D0E-A7CF-DFFDCE5457D9}" dt="2019-07-23T00:47:20.516" v="5907"/>
          <ac:spMkLst>
            <pc:docMk/>
            <pc:sldMk cId="1043947180" sldId="328"/>
            <ac:spMk id="4" creationId="{2EC42CA3-5CA9-4BA7-B49B-9FEB0B5D4F37}"/>
          </ac:spMkLst>
        </pc:spChg>
        <pc:spChg chg="add mod">
          <ac:chgData name="Stephen Wang" userId="2033283f466edd32" providerId="LiveId" clId="{389769CF-51E8-4D0E-A7CF-DFFDCE5457D9}" dt="2019-07-23T00:50:45.488" v="5991" actId="1076"/>
          <ac:spMkLst>
            <pc:docMk/>
            <pc:sldMk cId="1043947180" sldId="328"/>
            <ac:spMk id="10" creationId="{62DFF73A-9CE9-4D77-BF67-A02CAB0620AB}"/>
          </ac:spMkLst>
        </pc:spChg>
        <pc:spChg chg="add mod">
          <ac:chgData name="Stephen Wang" userId="2033283f466edd32" providerId="LiveId" clId="{389769CF-51E8-4D0E-A7CF-DFFDCE5457D9}" dt="2019-07-23T00:50:45.488" v="5991" actId="1076"/>
          <ac:spMkLst>
            <pc:docMk/>
            <pc:sldMk cId="1043947180" sldId="328"/>
            <ac:spMk id="12" creationId="{A42924C2-64BC-4B48-821E-85CF2E76945D}"/>
          </ac:spMkLst>
        </pc:spChg>
        <pc:spChg chg="del">
          <ac:chgData name="Stephen Wang" userId="2033283f466edd32" providerId="LiveId" clId="{389769CF-51E8-4D0E-A7CF-DFFDCE5457D9}" dt="2019-07-23T00:35:52.825" v="5817" actId="478"/>
          <ac:spMkLst>
            <pc:docMk/>
            <pc:sldMk cId="1043947180" sldId="328"/>
            <ac:spMk id="13" creationId="{273BCB82-00F0-43F8-BAD0-F6614A0F51AB}"/>
          </ac:spMkLst>
        </pc:spChg>
        <pc:spChg chg="add mod">
          <ac:chgData name="Stephen Wang" userId="2033283f466edd32" providerId="LiveId" clId="{389769CF-51E8-4D0E-A7CF-DFFDCE5457D9}" dt="2019-07-23T00:54:11.177" v="6045" actId="1076"/>
          <ac:spMkLst>
            <pc:docMk/>
            <pc:sldMk cId="1043947180" sldId="328"/>
            <ac:spMk id="14" creationId="{02E9D89C-3DC0-47C7-9F26-7831CA43CF5D}"/>
          </ac:spMkLst>
        </pc:spChg>
        <pc:spChg chg="mod">
          <ac:chgData name="Stephen Wang" userId="2033283f466edd32" providerId="LiveId" clId="{389769CF-51E8-4D0E-A7CF-DFFDCE5457D9}" dt="2019-07-23T01:01:09.841" v="6110" actId="114"/>
          <ac:spMkLst>
            <pc:docMk/>
            <pc:sldMk cId="1043947180" sldId="328"/>
            <ac:spMk id="15" creationId="{ECBCC58C-4617-4C4A-8AA3-6324B94DCA86}"/>
          </ac:spMkLst>
        </pc:spChg>
        <pc:spChg chg="add mod">
          <ac:chgData name="Stephen Wang" userId="2033283f466edd32" providerId="LiveId" clId="{389769CF-51E8-4D0E-A7CF-DFFDCE5457D9}" dt="2019-07-23T00:54:32.132" v="6046" actId="14100"/>
          <ac:spMkLst>
            <pc:docMk/>
            <pc:sldMk cId="1043947180" sldId="328"/>
            <ac:spMk id="16" creationId="{E9B6A960-4055-4B14-82CE-8CD566F68D7F}"/>
          </ac:spMkLst>
        </pc:spChg>
        <pc:picChg chg="add mod">
          <ac:chgData name="Stephen Wang" userId="2033283f466edd32" providerId="LiveId" clId="{389769CF-51E8-4D0E-A7CF-DFFDCE5457D9}" dt="2019-07-23T00:50:45.488" v="5991" actId="1076"/>
          <ac:picMkLst>
            <pc:docMk/>
            <pc:sldMk cId="1043947180" sldId="328"/>
            <ac:picMk id="5" creationId="{F8123ECE-9278-4904-BE3D-B4A2513F70A1}"/>
          </ac:picMkLst>
        </pc:picChg>
        <pc:picChg chg="add mod">
          <ac:chgData name="Stephen Wang" userId="2033283f466edd32" providerId="LiveId" clId="{389769CF-51E8-4D0E-A7CF-DFFDCE5457D9}" dt="2019-07-23T00:50:45.488" v="5991" actId="1076"/>
          <ac:picMkLst>
            <pc:docMk/>
            <pc:sldMk cId="1043947180" sldId="328"/>
            <ac:picMk id="7" creationId="{71E3E6FF-CAF1-4EA1-A0CF-E522D1A7EB81}"/>
          </ac:picMkLst>
        </pc:picChg>
        <pc:picChg chg="del">
          <ac:chgData name="Stephen Wang" userId="2033283f466edd32" providerId="LiveId" clId="{389769CF-51E8-4D0E-A7CF-DFFDCE5457D9}" dt="2019-07-23T00:35:52.825" v="5817" actId="478"/>
          <ac:picMkLst>
            <pc:docMk/>
            <pc:sldMk cId="1043947180" sldId="328"/>
            <ac:picMk id="7170" creationId="{F84EEBA0-4769-48D2-B07D-96F2DF9428A4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1:14.641" v="6111" actId="114"/>
        <pc:sldMkLst>
          <pc:docMk/>
          <pc:sldMk cId="1965704925" sldId="330"/>
        </pc:sldMkLst>
        <pc:spChg chg="add del mod">
          <ac:chgData name="Stephen Wang" userId="2033283f466edd32" providerId="LiveId" clId="{389769CF-51E8-4D0E-A7CF-DFFDCE5457D9}" dt="2019-07-23T00:51:42.291" v="5995"/>
          <ac:spMkLst>
            <pc:docMk/>
            <pc:sldMk cId="1965704925" sldId="330"/>
            <ac:spMk id="3" creationId="{CA1E2ACB-67F8-404A-A849-1D550FE0A9FB}"/>
          </ac:spMkLst>
        </pc:spChg>
        <pc:spChg chg="add del mod">
          <ac:chgData name="Stephen Wang" userId="2033283f466edd32" providerId="LiveId" clId="{389769CF-51E8-4D0E-A7CF-DFFDCE5457D9}" dt="2019-07-23T00:52:19.007" v="6013"/>
          <ac:spMkLst>
            <pc:docMk/>
            <pc:sldMk cId="1965704925" sldId="330"/>
            <ac:spMk id="8" creationId="{DDE3537C-B3A4-4362-A47E-338A00FAE576}"/>
          </ac:spMkLst>
        </pc:spChg>
        <pc:spChg chg="mod">
          <ac:chgData name="Stephen Wang" userId="2033283f466edd32" providerId="LiveId" clId="{389769CF-51E8-4D0E-A7CF-DFFDCE5457D9}" dt="2019-07-23T00:51:58.039" v="6010" actId="20577"/>
          <ac:spMkLst>
            <pc:docMk/>
            <pc:sldMk cId="1965704925" sldId="330"/>
            <ac:spMk id="10" creationId="{62DFF73A-9CE9-4D77-BF67-A02CAB0620AB}"/>
          </ac:spMkLst>
        </pc:spChg>
        <pc:spChg chg="mod">
          <ac:chgData name="Stephen Wang" userId="2033283f466edd32" providerId="LiveId" clId="{389769CF-51E8-4D0E-A7CF-DFFDCE5457D9}" dt="2019-07-23T00:52:30.164" v="6025" actId="20577"/>
          <ac:spMkLst>
            <pc:docMk/>
            <pc:sldMk cId="1965704925" sldId="330"/>
            <ac:spMk id="12" creationId="{A42924C2-64BC-4B48-821E-85CF2E76945D}"/>
          </ac:spMkLst>
        </pc:spChg>
        <pc:spChg chg="add mod">
          <ac:chgData name="Stephen Wang" userId="2033283f466edd32" providerId="LiveId" clId="{389769CF-51E8-4D0E-A7CF-DFFDCE5457D9}" dt="2019-07-23T00:54:45.554" v="6049" actId="14100"/>
          <ac:spMkLst>
            <pc:docMk/>
            <pc:sldMk cId="1965704925" sldId="330"/>
            <ac:spMk id="14" creationId="{5DAF0F51-2AE3-433D-B24A-C96C9B6948E3}"/>
          </ac:spMkLst>
        </pc:spChg>
        <pc:spChg chg="mod">
          <ac:chgData name="Stephen Wang" userId="2033283f466edd32" providerId="LiveId" clId="{389769CF-51E8-4D0E-A7CF-DFFDCE5457D9}" dt="2019-07-23T01:01:14.641" v="6111" actId="114"/>
          <ac:spMkLst>
            <pc:docMk/>
            <pc:sldMk cId="1965704925" sldId="330"/>
            <ac:spMk id="15" creationId="{ECBCC58C-4617-4C4A-8AA3-6324B94DCA86}"/>
          </ac:spMkLst>
        </pc:spChg>
        <pc:spChg chg="add mod">
          <ac:chgData name="Stephen Wang" userId="2033283f466edd32" providerId="LiveId" clId="{389769CF-51E8-4D0E-A7CF-DFFDCE5457D9}" dt="2019-07-23T00:55:10.254" v="6056" actId="14100"/>
          <ac:spMkLst>
            <pc:docMk/>
            <pc:sldMk cId="1965704925" sldId="330"/>
            <ac:spMk id="16" creationId="{DCB28B1F-BE49-430E-A46D-620D2B031423}"/>
          </ac:spMkLst>
        </pc:spChg>
        <pc:spChg chg="add del">
          <ac:chgData name="Stephen Wang" userId="2033283f466edd32" providerId="LiveId" clId="{389769CF-51E8-4D0E-A7CF-DFFDCE5457D9}" dt="2019-07-23T00:55:53.306" v="6058"/>
          <ac:spMkLst>
            <pc:docMk/>
            <pc:sldMk cId="1965704925" sldId="330"/>
            <ac:spMk id="17" creationId="{80DEAE95-1424-47C6-AAAB-A99064CE42A1}"/>
          </ac:spMkLst>
        </pc:spChg>
        <pc:picChg chg="del">
          <ac:chgData name="Stephen Wang" userId="2033283f466edd32" providerId="LiveId" clId="{389769CF-51E8-4D0E-A7CF-DFFDCE5457D9}" dt="2019-07-23T00:51:40.212" v="5994" actId="478"/>
          <ac:picMkLst>
            <pc:docMk/>
            <pc:sldMk cId="1965704925" sldId="330"/>
            <ac:picMk id="5" creationId="{F8123ECE-9278-4904-BE3D-B4A2513F70A1}"/>
          </ac:picMkLst>
        </pc:picChg>
        <pc:picChg chg="del mod">
          <ac:chgData name="Stephen Wang" userId="2033283f466edd32" providerId="LiveId" clId="{389769CF-51E8-4D0E-A7CF-DFFDCE5457D9}" dt="2019-07-23T00:52:17.651" v="6012" actId="478"/>
          <ac:picMkLst>
            <pc:docMk/>
            <pc:sldMk cId="1965704925" sldId="330"/>
            <ac:picMk id="7" creationId="{71E3E6FF-CAF1-4EA1-A0CF-E522D1A7EB81}"/>
          </ac:picMkLst>
        </pc:picChg>
        <pc:picChg chg="add mod">
          <ac:chgData name="Stephen Wang" userId="2033283f466edd32" providerId="LiveId" clId="{389769CF-51E8-4D0E-A7CF-DFFDCE5457D9}" dt="2019-07-23T00:52:25.607" v="6014" actId="1076"/>
          <ac:picMkLst>
            <pc:docMk/>
            <pc:sldMk cId="1965704925" sldId="330"/>
            <ac:picMk id="9" creationId="{F046C7DD-4433-4B32-B4E6-AE3DBF01CCB8}"/>
          </ac:picMkLst>
        </pc:picChg>
        <pc:picChg chg="add mod">
          <ac:chgData name="Stephen Wang" userId="2033283f466edd32" providerId="LiveId" clId="{389769CF-51E8-4D0E-A7CF-DFFDCE5457D9}" dt="2019-07-23T00:51:45.124" v="5996" actId="1076"/>
          <ac:picMkLst>
            <pc:docMk/>
            <pc:sldMk cId="1965704925" sldId="330"/>
            <ac:picMk id="11" creationId="{9472B978-0EFA-44C9-8330-D3A9466A5AAA}"/>
          </ac:picMkLst>
        </pc:picChg>
      </pc:sldChg>
      <pc:sldChg chg="modSp add modTransition">
        <pc:chgData name="Stephen Wang" userId="2033283f466edd32" providerId="LiveId" clId="{389769CF-51E8-4D0E-A7CF-DFFDCE5457D9}" dt="2019-07-23T00:57:02.790" v="6097"/>
        <pc:sldMkLst>
          <pc:docMk/>
          <pc:sldMk cId="1793486500" sldId="331"/>
        </pc:sldMkLst>
        <pc:spChg chg="mod">
          <ac:chgData name="Stephen Wang" userId="2033283f466edd32" providerId="LiveId" clId="{389769CF-51E8-4D0E-A7CF-DFFDCE5457D9}" dt="2019-07-23T00:56:13.456" v="6095" actId="20577"/>
          <ac:spMkLst>
            <pc:docMk/>
            <pc:sldMk cId="1793486500" sldId="331"/>
            <ac:spMk id="4" creationId="{69C51D9E-F792-4069-A1B7-56FDA6317FEE}"/>
          </ac:spMkLst>
        </pc:spChg>
      </pc:sldChg>
      <pc:sldChg chg="modSp add">
        <pc:chgData name="Stephen Wang" userId="2033283f466edd32" providerId="LiveId" clId="{389769CF-51E8-4D0E-A7CF-DFFDCE5457D9}" dt="2019-07-23T01:34:38.744" v="6600" actId="1076"/>
        <pc:sldMkLst>
          <pc:docMk/>
          <pc:sldMk cId="393302667" sldId="333"/>
        </pc:sldMkLst>
        <pc:spChg chg="mod">
          <ac:chgData name="Stephen Wang" userId="2033283f466edd32" providerId="LiveId" clId="{389769CF-51E8-4D0E-A7CF-DFFDCE5457D9}" dt="2019-07-23T01:34:38.744" v="6600" actId="1076"/>
          <ac:spMkLst>
            <pc:docMk/>
            <pc:sldMk cId="393302667" sldId="333"/>
            <ac:spMk id="2" creationId="{05A9C7F9-A194-4D19-A225-8D9FDE2DB224}"/>
          </ac:spMkLst>
        </pc:spChg>
      </pc:sldChg>
      <pc:sldChg chg="addSp delSp modSp add">
        <pc:chgData name="Stephen Wang" userId="2033283f466edd32" providerId="LiveId" clId="{389769CF-51E8-4D0E-A7CF-DFFDCE5457D9}" dt="2019-07-23T01:46:10.841" v="6892" actId="114"/>
        <pc:sldMkLst>
          <pc:docMk/>
          <pc:sldMk cId="668785498" sldId="334"/>
        </pc:sldMkLst>
        <pc:spChg chg="mod">
          <ac:chgData name="Stephen Wang" userId="2033283f466edd32" providerId="LiveId" clId="{389769CF-51E8-4D0E-A7CF-DFFDCE5457D9}" dt="2019-07-23T01:46:10.841" v="6892" actId="114"/>
          <ac:spMkLst>
            <pc:docMk/>
            <pc:sldMk cId="668785498" sldId="334"/>
            <ac:spMk id="2" creationId="{05A9C7F9-A194-4D19-A225-8D9FDE2DB224}"/>
          </ac:spMkLst>
        </pc:spChg>
        <pc:spChg chg="mod">
          <ac:chgData name="Stephen Wang" userId="2033283f466edd32" providerId="LiveId" clId="{389769CF-51E8-4D0E-A7CF-DFFDCE5457D9}" dt="2019-07-23T01:43:48.032" v="6622" actId="20577"/>
          <ac:spMkLst>
            <pc:docMk/>
            <pc:sldMk cId="668785498" sldId="334"/>
            <ac:spMk id="15" creationId="{ECBCC58C-4617-4C4A-8AA3-6324B94DCA86}"/>
          </ac:spMkLst>
        </pc:spChg>
        <pc:picChg chg="add del mod">
          <ac:chgData name="Stephen Wang" userId="2033283f466edd32" providerId="LiveId" clId="{389769CF-51E8-4D0E-A7CF-DFFDCE5457D9}" dt="2019-07-23T01:43:53.389" v="6624" actId="1076"/>
          <ac:picMkLst>
            <pc:docMk/>
            <pc:sldMk cId="668785498" sldId="334"/>
            <ac:picMk id="16" creationId="{50ADFB1E-CD68-4E37-9281-67947EEAFFC3}"/>
          </ac:picMkLst>
        </pc:picChg>
        <pc:picChg chg="add del">
          <ac:chgData name="Stephen Wang" userId="2033283f466edd32" providerId="LiveId" clId="{389769CF-51E8-4D0E-A7CF-DFFDCE5457D9}" dt="2019-07-23T01:43:35.509" v="6605" actId="478"/>
          <ac:picMkLst>
            <pc:docMk/>
            <pc:sldMk cId="668785498" sldId="334"/>
            <ac:picMk id="17" creationId="{B262C7D2-875D-4880-A8F1-27EA0D1BBB80}"/>
          </ac:picMkLst>
        </pc:picChg>
        <pc:picChg chg="add del">
          <ac:chgData name="Stephen Wang" userId="2033283f466edd32" providerId="LiveId" clId="{389769CF-51E8-4D0E-A7CF-DFFDCE5457D9}" dt="2019-07-23T01:43:35.509" v="6605" actId="478"/>
          <ac:picMkLst>
            <pc:docMk/>
            <pc:sldMk cId="668785498" sldId="334"/>
            <ac:picMk id="18" creationId="{231F0440-0744-427B-A481-5314EF9B5AC3}"/>
          </ac:picMkLst>
        </pc:picChg>
      </pc:sldChg>
    </pc:docChg>
  </pc:docChgLst>
  <pc:docChgLst>
    <pc:chgData name="Stephen Wang" userId="2033283f466edd32" providerId="LiveId" clId="{B7088328-6B6B-4D92-997E-D498A1BCB4F8}"/>
    <pc:docChg chg="modSld">
      <pc:chgData name="Stephen Wang" userId="2033283f466edd32" providerId="LiveId" clId="{B7088328-6B6B-4D92-997E-D498A1BCB4F8}" dt="2019-08-26T13:25:08.371" v="1" actId="20577"/>
      <pc:docMkLst>
        <pc:docMk/>
      </pc:docMkLst>
      <pc:sldChg chg="modSp">
        <pc:chgData name="Stephen Wang" userId="2033283f466edd32" providerId="LiveId" clId="{B7088328-6B6B-4D92-997E-D498A1BCB4F8}" dt="2019-08-26T13:25:08.371" v="1" actId="20577"/>
        <pc:sldMkLst>
          <pc:docMk/>
          <pc:sldMk cId="3745752722" sldId="272"/>
        </pc:sldMkLst>
        <pc:spChg chg="mod">
          <ac:chgData name="Stephen Wang" userId="2033283f466edd32" providerId="LiveId" clId="{B7088328-6B6B-4D92-997E-D498A1BCB4F8}" dt="2019-08-26T13:25:08.371" v="1" actId="20577"/>
          <ac:spMkLst>
            <pc:docMk/>
            <pc:sldMk cId="3745752722" sldId="272"/>
            <ac:spMk id="11" creationId="{02DE64EB-6651-40E1-94BC-1E4AF0E80B5C}"/>
          </ac:spMkLst>
        </pc:spChg>
      </pc:sldChg>
    </pc:docChg>
  </pc:docChgLst>
  <pc:docChgLst>
    <pc:chgData name="Wang Stephen" userId="2033283f466edd32" providerId="LiveId" clId="{F414013A-CC31-3849-BBAF-042CBF01AC91}"/>
    <pc:docChg chg="modSld">
      <pc:chgData name="Wang Stephen" userId="2033283f466edd32" providerId="LiveId" clId="{F414013A-CC31-3849-BBAF-042CBF01AC91}" dt="2019-07-24T04:41:14.244" v="16" actId="14100"/>
      <pc:docMkLst>
        <pc:docMk/>
      </pc:docMkLst>
      <pc:sldChg chg="modSp">
        <pc:chgData name="Wang Stephen" userId="2033283f466edd32" providerId="LiveId" clId="{F414013A-CC31-3849-BBAF-042CBF01AC91}" dt="2019-07-24T04:41:14.244" v="16" actId="14100"/>
        <pc:sldMkLst>
          <pc:docMk/>
          <pc:sldMk cId="3745752722" sldId="272"/>
        </pc:sldMkLst>
        <pc:spChg chg="mod">
          <ac:chgData name="Wang Stephen" userId="2033283f466edd32" providerId="LiveId" clId="{F414013A-CC31-3849-BBAF-042CBF01AC91}" dt="2019-07-24T04:41:14.244" v="16" actId="14100"/>
          <ac:spMkLst>
            <pc:docMk/>
            <pc:sldMk cId="3745752722" sldId="272"/>
            <ac:spMk id="3" creationId="{62FC2E14-24A9-4C48-BA13-A2E74B0AAD2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1/8/20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4052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1/8/20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  <p:sldLayoutId id="21474837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1/8/20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data/data-storage#db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hyperlink" Target="https://www.sqlite.org/index.html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eveloper.android.com/training/data-storage/sqlite.html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eveloper.android.com/reference/android/database/sqlite/SQLiteOpenHelper.html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greenrobot.org/greendao/documentation/" TargetMode="External"/><Relationship Id="rId2" Type="http://schemas.openxmlformats.org/officeDocument/2006/relationships/hyperlink" Target="http://greenrobot.org/greendao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eveloper.android.com/training/data-storage/files.html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developer.android.com/guide/topics/data/data-storage#InternalCache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s://developer.android.com/guide/topics/providers/content-provider-basics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eveloper.android.com/guide/topics/providers/content-provider-basics#MIMETypeReference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developer.android.com/reference/android/content/ContentResolver.html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hyperlink" Target="https://en.wikipedia.org/wiki/Category:Cloud_platform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tiff"/><Relationship Id="rId4" Type="http://schemas.openxmlformats.org/officeDocument/2006/relationships/image" Target="../media/image6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data-storage/shared-preference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2" y="2123791"/>
            <a:ext cx="4772203" cy="1478010"/>
          </a:xfrm>
        </p:spPr>
        <p:txBody>
          <a:bodyPr/>
          <a:lstStyle/>
          <a:p>
            <a:r>
              <a:rPr lang="en-AU" dirty="0"/>
              <a:t>COMP90018</a:t>
            </a:r>
            <a:br>
              <a:rPr lang="en-AU" dirty="0"/>
            </a:br>
            <a:r>
              <a:rPr lang="en-AU" sz="2400" dirty="0"/>
              <a:t>Mobile Computing Systems Programming</a:t>
            </a: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2DE64EB-6651-40E1-94BC-1E4AF0E80B5C}"/>
              </a:ext>
            </a:extLst>
          </p:cNvPr>
          <p:cNvSpPr txBox="1">
            <a:spLocks/>
          </p:cNvSpPr>
          <p:nvPr/>
        </p:nvSpPr>
        <p:spPr>
          <a:xfrm>
            <a:off x="500061" y="3601801"/>
            <a:ext cx="5190525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0" dirty="0"/>
              <a:t>WEEK 5 – Data Storage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B96AF29-1204-43DA-B563-F4BDDCBFBD4B}"/>
              </a:ext>
            </a:extLst>
          </p:cNvPr>
          <p:cNvSpPr txBox="1">
            <a:spLocks/>
          </p:cNvSpPr>
          <p:nvPr/>
        </p:nvSpPr>
        <p:spPr>
          <a:xfrm>
            <a:off x="500061" y="4713415"/>
            <a:ext cx="4772203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b="0" dirty="0"/>
              <a:t>Weiwei Jiang</a:t>
            </a:r>
          </a:p>
          <a:p>
            <a:r>
              <a:rPr lang="en-AU" sz="1400" b="0" dirty="0" err="1"/>
              <a:t>weiwei.jiang@student.unimelb.edu.au</a:t>
            </a:r>
            <a:endParaRPr lang="en-AU" sz="1400" b="0" dirty="0"/>
          </a:p>
        </p:txBody>
      </p:sp>
    </p:spTree>
    <p:extLst>
      <p:ext uri="{BB962C8B-B14F-4D97-AF65-F5344CB8AC3E}">
        <p14:creationId xmlns:p14="http://schemas.microsoft.com/office/powerpoint/2010/main" val="374575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SharedPreferences</a:t>
            </a:r>
            <a:r>
              <a:rPr lang="en-US" dirty="0"/>
              <a:t> – Demonstration </a:t>
            </a:r>
            <a:endParaRPr lang="en-AU" dirty="0"/>
          </a:p>
        </p:txBody>
      </p:sp>
      <p:pic>
        <p:nvPicPr>
          <p:cNvPr id="17" name="device-2019-07-22-134210">
            <a:hlinkClick r:id="" action="ppaction://media"/>
            <a:extLst>
              <a:ext uri="{FF2B5EF4-FFF2-40B4-BE49-F238E27FC236}">
                <a16:creationId xmlns:a16="http://schemas.microsoft.com/office/drawing/2014/main" id="{9385588D-4B6B-40D1-A132-372B180ECE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6012" y="1457775"/>
            <a:ext cx="2503487" cy="5005159"/>
          </a:xfr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10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78342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11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SQLite</a:t>
            </a:r>
          </a:p>
        </p:txBody>
      </p:sp>
    </p:spTree>
    <p:extLst>
      <p:ext uri="{BB962C8B-B14F-4D97-AF65-F5344CB8AC3E}">
        <p14:creationId xmlns:p14="http://schemas.microsoft.com/office/powerpoint/2010/main" val="3620343048"/>
      </p:ext>
    </p:extLst>
  </p:cSld>
  <p:clrMapOvr>
    <a:masterClrMapping/>
  </p:clrMapOvr>
  <p:transition spd="slow">
    <p:push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and SQLite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12</a:t>
            </a:fld>
            <a:endParaRPr lang="en-AU" noProof="0" dirty="0"/>
          </a:p>
        </p:txBody>
      </p:sp>
      <p:pic>
        <p:nvPicPr>
          <p:cNvPr id="16386" name="Picture 2" descr="Image result for sqlite android">
            <a:extLst>
              <a:ext uri="{FF2B5EF4-FFF2-40B4-BE49-F238E27FC236}">
                <a16:creationId xmlns:a16="http://schemas.microsoft.com/office/drawing/2014/main" id="{0A3D9D04-A754-4EB5-A896-9215F676BB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41" y="2665487"/>
            <a:ext cx="5400675" cy="210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5B6E63-0CC1-498F-9B5A-9ECDFE96309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2157651"/>
            <a:ext cx="5400000" cy="3125310"/>
          </a:xfrm>
        </p:spPr>
        <p:txBody>
          <a:bodyPr/>
          <a:lstStyle/>
          <a:p>
            <a:r>
              <a:rPr lang="en-AU" dirty="0"/>
              <a:t>Android provides </a:t>
            </a:r>
            <a:r>
              <a:rPr lang="en-AU" b="1" i="1" dirty="0"/>
              <a:t>full support for SQLite databases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Can be used for structured data storage. </a:t>
            </a:r>
          </a:p>
          <a:p>
            <a:endParaRPr lang="en-AU" dirty="0"/>
          </a:p>
          <a:p>
            <a:r>
              <a:rPr lang="en-AU" dirty="0"/>
              <a:t>Note: Any database you create is </a:t>
            </a:r>
            <a:r>
              <a:rPr lang="en-AU" b="1" i="1" dirty="0"/>
              <a:t>only accessible by your app</a:t>
            </a:r>
            <a:r>
              <a:rPr lang="en-AU" dirty="0"/>
              <a:t>. 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https://developer.android.com/guide/topics/data/data-storage#db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192304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SQLite</a:t>
            </a:r>
            <a:endParaRPr lang="en-AU" i="1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13</a:t>
            </a:fld>
            <a:endParaRPr lang="en-AU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7337A-FD73-4FE1-8528-E2D34AD7FFE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705794"/>
            <a:ext cx="5400000" cy="4030185"/>
          </a:xfrm>
        </p:spPr>
        <p:txBody>
          <a:bodyPr/>
          <a:lstStyle/>
          <a:p>
            <a:r>
              <a:rPr lang="en-AU" dirty="0"/>
              <a:t>SQLite is a </a:t>
            </a:r>
            <a:r>
              <a:rPr lang="en-AU" b="1" i="1" dirty="0"/>
              <a:t>C-language library </a:t>
            </a:r>
            <a:r>
              <a:rPr lang="en-AU" dirty="0"/>
              <a:t>that implements a small, fast, self-contained, high-reliability, full-featured, SQL database engine. </a:t>
            </a:r>
          </a:p>
          <a:p>
            <a:endParaRPr lang="en-AU" dirty="0"/>
          </a:p>
          <a:p>
            <a:r>
              <a:rPr lang="en-AU" dirty="0"/>
              <a:t>SQLite is the most used database engine in the world. SQLite is built into all </a:t>
            </a:r>
            <a:r>
              <a:rPr lang="en-AU" b="1" i="1" dirty="0"/>
              <a:t>mobile phones </a:t>
            </a:r>
            <a:r>
              <a:rPr lang="en-AU" dirty="0"/>
              <a:t>and most computers and comes bundled inside countless other applications that people use every day.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https://www.sqlite.org/index.html</a:t>
            </a:r>
            <a:endParaRPr lang="en-AU" dirty="0"/>
          </a:p>
        </p:txBody>
      </p:sp>
      <p:pic>
        <p:nvPicPr>
          <p:cNvPr id="19458" name="Picture 2" descr="SQLite">
            <a:extLst>
              <a:ext uri="{FF2B5EF4-FFF2-40B4-BE49-F238E27FC236}">
                <a16:creationId xmlns:a16="http://schemas.microsoft.com/office/drawing/2014/main" id="{DD80D474-13C4-4089-80D6-07BA77DD76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5" y="2759226"/>
            <a:ext cx="2917825" cy="133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368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14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DDCDA-D0A7-4B87-8A36-2BA6BE68B6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021999"/>
            <a:ext cx="5400000" cy="3410929"/>
          </a:xfrm>
        </p:spPr>
        <p:txBody>
          <a:bodyPr/>
          <a:lstStyle/>
          <a:p>
            <a:r>
              <a:rPr lang="en-AU" dirty="0"/>
              <a:t>Saving data to a database is ideal for </a:t>
            </a:r>
            <a:r>
              <a:rPr lang="en-AU" b="1" i="1" dirty="0"/>
              <a:t>repeating or structured data</a:t>
            </a:r>
            <a:r>
              <a:rPr lang="en-AU" dirty="0"/>
              <a:t>, such as contact information.</a:t>
            </a:r>
          </a:p>
          <a:p>
            <a:endParaRPr lang="en-AU" dirty="0"/>
          </a:p>
          <a:p>
            <a:r>
              <a:rPr lang="en-AU" dirty="0"/>
              <a:t>SQLite can perform the operations of </a:t>
            </a:r>
            <a:r>
              <a:rPr lang="en-AU" b="1" i="1" dirty="0"/>
              <a:t>insert, query, update and delete</a:t>
            </a:r>
            <a:r>
              <a:rPr lang="en-AU" dirty="0"/>
              <a:t> as other relational database.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https://developer.android.com/training/data-storage/sqlite.html</a:t>
            </a:r>
            <a:endParaRPr lang="en-A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5ECE18E-CED4-4E34-B11D-852D7BDCE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2653507"/>
            <a:ext cx="5400675" cy="2552699"/>
          </a:xfrm>
        </p:spPr>
      </p:pic>
    </p:spTree>
    <p:extLst>
      <p:ext uri="{BB962C8B-B14F-4D97-AF65-F5344CB8AC3E}">
        <p14:creationId xmlns:p14="http://schemas.microsoft.com/office/powerpoint/2010/main" val="98497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SQLiteOpenHelper</a:t>
            </a:r>
            <a:r>
              <a:rPr lang="en-US" dirty="0"/>
              <a:t> 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15</a:t>
            </a:fld>
            <a:endParaRPr lang="en-AU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B107-819D-42E1-B3CC-E164C1C180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58090" y="2036762"/>
            <a:ext cx="5400000" cy="3367088"/>
          </a:xfrm>
        </p:spPr>
        <p:txBody>
          <a:bodyPr/>
          <a:lstStyle/>
          <a:p>
            <a:r>
              <a:rPr lang="en-AU" dirty="0"/>
              <a:t>When creating and maintaining database and tables, </a:t>
            </a:r>
            <a:r>
              <a:rPr lang="en-AU" b="1" i="1" dirty="0" err="1"/>
              <a:t>SQLiteOpenHelper</a:t>
            </a:r>
            <a:r>
              <a:rPr lang="en-AU" dirty="0"/>
              <a:t> class contains a useful set of APIs for managing your database. </a:t>
            </a:r>
          </a:p>
          <a:p>
            <a:endParaRPr lang="en-AU" dirty="0"/>
          </a:p>
          <a:p>
            <a:r>
              <a:rPr lang="en-AU" dirty="0"/>
              <a:t>All you need to do is call </a:t>
            </a:r>
            <a:r>
              <a:rPr lang="en-AU" b="1" i="1" dirty="0" err="1"/>
              <a:t>getWritableDatabase</a:t>
            </a:r>
            <a:r>
              <a:rPr lang="en-AU" b="1" i="1" dirty="0"/>
              <a:t>() </a:t>
            </a:r>
            <a:r>
              <a:rPr lang="en-AU" dirty="0"/>
              <a:t>or </a:t>
            </a:r>
            <a:r>
              <a:rPr lang="en-AU" b="1" i="1" dirty="0" err="1"/>
              <a:t>getReadableDatabase</a:t>
            </a:r>
            <a:r>
              <a:rPr lang="en-AU" b="1" i="1" dirty="0"/>
              <a:t>()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https://developer.android.com/reference/android/database/sqlite/SQLiteOpenHelper.html</a:t>
            </a:r>
            <a:endParaRPr lang="en-AU" dirty="0"/>
          </a:p>
        </p:txBody>
      </p:sp>
      <p:pic>
        <p:nvPicPr>
          <p:cNvPr id="21507" name="Picture 3" descr="Image result for SQLiteOpenHelper">
            <a:extLst>
              <a:ext uri="{FF2B5EF4-FFF2-40B4-BE49-F238E27FC236}">
                <a16:creationId xmlns:a16="http://schemas.microsoft.com/office/drawing/2014/main" id="{B32A326A-A5F4-4011-B216-41A6B51C6F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469968"/>
            <a:ext cx="5400675" cy="250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25129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4179" y="0"/>
            <a:ext cx="7417821" cy="6879660"/>
          </a:xfrm>
        </p:spPr>
        <p:txBody>
          <a:bodyPr/>
          <a:lstStyle/>
          <a:p>
            <a:r>
              <a:rPr lang="en-AU" dirty="0"/>
              <a:t>SQLite</a:t>
            </a:r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Create a Database</a:t>
            </a:r>
          </a:p>
        </p:txBody>
      </p:sp>
    </p:spTree>
    <p:extLst>
      <p:ext uri="{BB962C8B-B14F-4D97-AF65-F5344CB8AC3E}">
        <p14:creationId xmlns:p14="http://schemas.microsoft.com/office/powerpoint/2010/main" val="131804293"/>
      </p:ext>
    </p:extLst>
  </p:cSld>
  <p:clrMapOvr>
    <a:masterClrMapping/>
  </p:clrMapOvr>
  <p:transition spd="slow">
    <p:push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 Schema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17</a:t>
            </a:fld>
            <a:endParaRPr lang="en-AU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B107-819D-42E1-B3CC-E164C1C180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661637"/>
            <a:ext cx="5400000" cy="2372835"/>
          </a:xfrm>
        </p:spPr>
        <p:txBody>
          <a:bodyPr/>
          <a:lstStyle/>
          <a:p>
            <a:r>
              <a:rPr lang="en-AU" dirty="0"/>
              <a:t>One of the main principles of SQL databases is the </a:t>
            </a:r>
            <a:r>
              <a:rPr lang="en-AU" b="1" i="1" dirty="0"/>
              <a:t>schema</a:t>
            </a:r>
            <a:r>
              <a:rPr lang="en-AU" dirty="0"/>
              <a:t>: </a:t>
            </a:r>
            <a:r>
              <a:rPr lang="en-AU" i="1" dirty="0"/>
              <a:t>a formal declaration of how the database is organized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The schema is reflected in the SQL statements that you use to create your database. </a:t>
            </a:r>
          </a:p>
        </p:txBody>
      </p:sp>
      <p:pic>
        <p:nvPicPr>
          <p:cNvPr id="10" name="Picture 2" descr="Image result for Database schema">
            <a:extLst>
              <a:ext uri="{FF2B5EF4-FFF2-40B4-BE49-F238E27FC236}">
                <a16:creationId xmlns:a16="http://schemas.microsoft.com/office/drawing/2014/main" id="{5B91B4EE-FEB6-46CB-B687-1C3D6D54D4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14" y="2304960"/>
            <a:ext cx="3791406" cy="308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32324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</a:t>
            </a:r>
            <a:r>
              <a:rPr lang="en-US" dirty="0" err="1"/>
              <a:t>SQLiteOpenHelper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18</a:t>
            </a:fld>
            <a:endParaRPr lang="en-AU" noProof="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6F61818-A8EB-4E3F-8CD0-7183EA522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207" y="1531938"/>
            <a:ext cx="3442087" cy="437673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50B2FF-C261-48BB-98B7-E0A8F91B56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311127"/>
            <a:ext cx="5400000" cy="818357"/>
          </a:xfrm>
        </p:spPr>
        <p:txBody>
          <a:bodyPr/>
          <a:lstStyle/>
          <a:p>
            <a:r>
              <a:rPr lang="en-AU" dirty="0"/>
              <a:t>Create a subclass that overrides the </a:t>
            </a:r>
            <a:r>
              <a:rPr lang="en-AU" b="1" i="1" dirty="0" err="1"/>
              <a:t>onCreate</a:t>
            </a:r>
            <a:r>
              <a:rPr lang="en-AU" b="1" i="1" dirty="0"/>
              <a:t>() </a:t>
            </a:r>
            <a:r>
              <a:rPr lang="en-AU" dirty="0"/>
              <a:t>and </a:t>
            </a:r>
            <a:r>
              <a:rPr lang="en-AU" b="1" i="1" dirty="0" err="1"/>
              <a:t>onUpgrade</a:t>
            </a:r>
            <a:r>
              <a:rPr lang="en-AU" b="1" i="1" dirty="0"/>
              <a:t>() </a:t>
            </a:r>
            <a:r>
              <a:rPr lang="en-AU" dirty="0" err="1"/>
              <a:t>callback</a:t>
            </a:r>
            <a:r>
              <a:rPr lang="en-AU" dirty="0"/>
              <a:t> methods.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B1DDEE-4BBE-4130-8FDD-D0C520325BDF}"/>
              </a:ext>
            </a:extLst>
          </p:cNvPr>
          <p:cNvSpPr/>
          <p:nvPr/>
        </p:nvSpPr>
        <p:spPr>
          <a:xfrm>
            <a:off x="1291825" y="4215967"/>
            <a:ext cx="3442087" cy="16927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91394250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US" dirty="0"/>
              <a:t>Hold the instance of </a:t>
            </a:r>
            <a:r>
              <a:rPr lang="en-US" dirty="0" err="1"/>
              <a:t>SQLiteOpenHelper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19</a:t>
            </a:fld>
            <a:endParaRPr lang="en-AU" noProof="0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23FA39F-F62B-4709-883B-6A399D66565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441704" y="3649932"/>
            <a:ext cx="1952625" cy="266700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9C16AF6-6661-445B-A269-C7183EED2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623" y="3697686"/>
            <a:ext cx="5400675" cy="2189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6C9F6F-3D69-4197-A579-BBAF24E6D038}"/>
              </a:ext>
            </a:extLst>
          </p:cNvPr>
          <p:cNvSpPr txBox="1"/>
          <p:nvPr/>
        </p:nvSpPr>
        <p:spPr>
          <a:xfrm>
            <a:off x="349623" y="3115743"/>
            <a:ext cx="3993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i="1" dirty="0"/>
              <a:t>Hold a instance of </a:t>
            </a:r>
            <a:r>
              <a:rPr lang="en-AU" sz="2000" i="1" dirty="0" err="1"/>
              <a:t>SQLiteOpenHelper</a:t>
            </a:r>
            <a:endParaRPr lang="en-AU" sz="20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73AA6-78C0-4A72-916F-148A62EA5E88}"/>
              </a:ext>
            </a:extLst>
          </p:cNvPr>
          <p:cNvSpPr txBox="1"/>
          <p:nvPr/>
        </p:nvSpPr>
        <p:spPr>
          <a:xfrm>
            <a:off x="6441704" y="2807967"/>
            <a:ext cx="4024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i="1" dirty="0"/>
              <a:t>Get writable database </a:t>
            </a:r>
          </a:p>
          <a:p>
            <a:r>
              <a:rPr lang="en-AU" sz="2000" i="1" dirty="0"/>
              <a:t>via the instance of </a:t>
            </a:r>
            <a:r>
              <a:rPr lang="en-AU" sz="2000" i="1" dirty="0" err="1"/>
              <a:t>SQLiteOpenHelper</a:t>
            </a:r>
            <a:endParaRPr lang="en-AU" sz="2000" i="1" dirty="0"/>
          </a:p>
        </p:txBody>
      </p:sp>
    </p:spTree>
    <p:extLst>
      <p:ext uri="{BB962C8B-B14F-4D97-AF65-F5344CB8AC3E}">
        <p14:creationId xmlns:p14="http://schemas.microsoft.com/office/powerpoint/2010/main" val="38725012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1795F3-6004-43E7-9E59-1B4C155575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77321-5C1B-43D4-924D-60AA966AF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500AFC-569C-4C83-9C94-F1E2B110B7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89031" y="2882223"/>
            <a:ext cx="2260382" cy="337086"/>
          </a:xfrm>
        </p:spPr>
        <p:txBody>
          <a:bodyPr/>
          <a:lstStyle/>
          <a:p>
            <a:r>
              <a:rPr lang="en-AU" sz="1800" dirty="0">
                <a:latin typeface="+mj-lt"/>
              </a:rPr>
              <a:t>File Storage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08964-2CBB-4179-AD6B-BB073F47CC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83FA47-2194-4F0D-A077-C2BCE21B16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71015" y="2882223"/>
            <a:ext cx="2260382" cy="337086"/>
          </a:xfrm>
        </p:spPr>
        <p:txBody>
          <a:bodyPr/>
          <a:lstStyle/>
          <a:p>
            <a:r>
              <a:rPr lang="en-AU" sz="1800" dirty="0">
                <a:latin typeface="+mj-lt"/>
              </a:rPr>
              <a:t>Content Provider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EFA71D-DE04-4FC6-BCF8-00D81843978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6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4D7544-82CC-4647-8EA3-F91B2DEB09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01037" y="2882222"/>
            <a:ext cx="2703650" cy="546777"/>
          </a:xfrm>
        </p:spPr>
        <p:txBody>
          <a:bodyPr/>
          <a:lstStyle/>
          <a:p>
            <a:r>
              <a:rPr lang="en-AU" sz="1800" dirty="0">
                <a:latin typeface="+mj-lt"/>
              </a:rPr>
              <a:t>Cloud Platform </a:t>
            </a:r>
          </a:p>
          <a:p>
            <a:r>
              <a:rPr lang="en-AU" sz="1800" dirty="0">
                <a:latin typeface="+mj-lt"/>
              </a:rPr>
              <a:t>(next tutorial)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DA4768-60BB-483E-8CE2-5DD306F216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1	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53BEB34-6934-4D6B-816E-1834BCBE85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89031" y="1553295"/>
            <a:ext cx="2260382" cy="337086"/>
          </a:xfrm>
        </p:spPr>
        <p:txBody>
          <a:bodyPr/>
          <a:lstStyle/>
          <a:p>
            <a:r>
              <a:rPr lang="en-AU" sz="1800" dirty="0">
                <a:latin typeface="+mj-lt"/>
              </a:rPr>
              <a:t>Data Storage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8547F2-9B1E-4545-98B7-116ED1BD8B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ACDAE1-3AE3-4D0E-8DCB-7B4EE8D2C2F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71015" y="1553295"/>
            <a:ext cx="2260382" cy="337086"/>
          </a:xfrm>
        </p:spPr>
        <p:txBody>
          <a:bodyPr/>
          <a:lstStyle/>
          <a:p>
            <a:r>
              <a:rPr lang="en-AU" sz="1800" dirty="0" err="1">
                <a:latin typeface="+mj-lt"/>
              </a:rPr>
              <a:t>SharedPreferences</a:t>
            </a:r>
            <a:endParaRPr lang="en-AU" sz="1800" dirty="0">
              <a:latin typeface="+mj-lt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57612C-A75D-4446-A339-C9FBF33BF4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3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F817009-8522-48A6-8BA5-60ABA5323B0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01037" y="1553295"/>
            <a:ext cx="2260382" cy="337086"/>
          </a:xfrm>
        </p:spPr>
        <p:txBody>
          <a:bodyPr/>
          <a:lstStyle/>
          <a:p>
            <a:r>
              <a:rPr lang="en-AU" sz="1800" dirty="0">
                <a:latin typeface="+mj-lt"/>
              </a:rPr>
              <a:t>SQLite</a:t>
            </a:r>
          </a:p>
        </p:txBody>
      </p:sp>
    </p:spTree>
    <p:extLst>
      <p:ext uri="{BB962C8B-B14F-4D97-AF65-F5344CB8AC3E}">
        <p14:creationId xmlns:p14="http://schemas.microsoft.com/office/powerpoint/2010/main" val="399567865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US" dirty="0"/>
              <a:t>Execute the defined </a:t>
            </a:r>
            <a:r>
              <a:rPr lang="en-US" dirty="0" err="1"/>
              <a:t>onCreate</a:t>
            </a:r>
            <a:r>
              <a:rPr lang="en-US" dirty="0"/>
              <a:t>() method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20</a:t>
            </a:fld>
            <a:endParaRPr lang="en-AU" noProof="0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190FD77-9DE2-49E9-BF1B-76223E275D7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68184" y="3192999"/>
            <a:ext cx="4714875" cy="1068929"/>
          </a:xfrm>
        </p:spPr>
        <p:txBody>
          <a:bodyPr/>
          <a:lstStyle/>
          <a:p>
            <a:r>
              <a:rPr lang="en-AU" dirty="0"/>
              <a:t>When the database does not exist, the instance of </a:t>
            </a:r>
            <a:r>
              <a:rPr lang="en-AU" dirty="0" err="1"/>
              <a:t>SQLiteOpenHelper</a:t>
            </a:r>
            <a:r>
              <a:rPr lang="en-AU" dirty="0"/>
              <a:t> will create a database </a:t>
            </a:r>
            <a:r>
              <a:rPr lang="en-AU" b="1" i="1" dirty="0"/>
              <a:t>according to </a:t>
            </a:r>
            <a:r>
              <a:rPr lang="en-AU" b="1" i="1" dirty="0" err="1"/>
              <a:t>onCreate</a:t>
            </a:r>
            <a:r>
              <a:rPr lang="en-AU" b="1" i="1" dirty="0"/>
              <a:t>() method</a:t>
            </a:r>
            <a:r>
              <a:rPr lang="en-AU" dirty="0"/>
              <a:t>. </a:t>
            </a:r>
          </a:p>
        </p:txBody>
      </p:sp>
      <p:pic>
        <p:nvPicPr>
          <p:cNvPr id="31" name="Content Placeholder 2">
            <a:extLst>
              <a:ext uri="{FF2B5EF4-FFF2-40B4-BE49-F238E27FC236}">
                <a16:creationId xmlns:a16="http://schemas.microsoft.com/office/drawing/2014/main" id="{11604BF2-EC81-49DC-8F3C-EC69436C4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97" y="1775095"/>
            <a:ext cx="3442087" cy="437673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4C05938-0465-4760-B14E-7350BFB87658}"/>
              </a:ext>
            </a:extLst>
          </p:cNvPr>
          <p:cNvSpPr/>
          <p:nvPr/>
        </p:nvSpPr>
        <p:spPr>
          <a:xfrm>
            <a:off x="1279097" y="1972292"/>
            <a:ext cx="3442087" cy="910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33092D-1F10-43A2-AFCD-F7D31412D4F5}"/>
              </a:ext>
            </a:extLst>
          </p:cNvPr>
          <p:cNvSpPr/>
          <p:nvPr/>
        </p:nvSpPr>
        <p:spPr>
          <a:xfrm>
            <a:off x="1279097" y="4447509"/>
            <a:ext cx="3442087" cy="8282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95394744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21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4179" y="0"/>
            <a:ext cx="7417821" cy="6879660"/>
          </a:xfrm>
        </p:spPr>
        <p:txBody>
          <a:bodyPr/>
          <a:lstStyle/>
          <a:p>
            <a:r>
              <a:rPr lang="en-AU" dirty="0"/>
              <a:t>SQLite</a:t>
            </a:r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1749175130"/>
      </p:ext>
    </p:extLst>
  </p:cSld>
  <p:clrMapOvr>
    <a:masterClrMapping/>
  </p:clrMapOvr>
  <p:transition spd="slow">
    <p:push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Data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22</a:t>
            </a:fld>
            <a:endParaRPr lang="en-AU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38836D-600B-4039-A292-0C832891F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938" y="1962944"/>
            <a:ext cx="3476625" cy="35147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445DA-F9D2-4AA0-9696-2E0D1E7B92E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76765" y="3205956"/>
            <a:ext cx="4771860" cy="1028700"/>
          </a:xfrm>
        </p:spPr>
        <p:txBody>
          <a:bodyPr/>
          <a:lstStyle/>
          <a:p>
            <a:r>
              <a:rPr lang="en-AU" b="1" i="1" dirty="0"/>
              <a:t>Insert data </a:t>
            </a:r>
            <a:r>
              <a:rPr lang="en-AU" dirty="0"/>
              <a:t>into the database by passing a </a:t>
            </a:r>
            <a:r>
              <a:rPr lang="en-AU" b="1" i="1" dirty="0" err="1"/>
              <a:t>ContentValues</a:t>
            </a:r>
            <a:r>
              <a:rPr lang="en-AU" dirty="0"/>
              <a:t> object to the </a:t>
            </a:r>
            <a:r>
              <a:rPr lang="en-AU" b="1" i="1" dirty="0"/>
              <a:t>insert()</a:t>
            </a:r>
            <a:r>
              <a:rPr lang="en-AU" dirty="0"/>
              <a:t> method.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93DF3-C30F-4D1D-9C27-20C3484BCB9E}"/>
              </a:ext>
            </a:extLst>
          </p:cNvPr>
          <p:cNvSpPr/>
          <p:nvPr/>
        </p:nvSpPr>
        <p:spPr>
          <a:xfrm>
            <a:off x="1274069" y="5069150"/>
            <a:ext cx="3480494" cy="4085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B5EA2-86EA-4842-A1EE-9E4BD3906E63}"/>
              </a:ext>
            </a:extLst>
          </p:cNvPr>
          <p:cNvSpPr/>
          <p:nvPr/>
        </p:nvSpPr>
        <p:spPr>
          <a:xfrm>
            <a:off x="1277937" y="3429001"/>
            <a:ext cx="3480494" cy="4085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13225799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Data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23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445DA-F9D2-4AA0-9696-2E0D1E7B92E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76765" y="3205956"/>
            <a:ext cx="5148000" cy="1028700"/>
          </a:xfrm>
        </p:spPr>
        <p:txBody>
          <a:bodyPr/>
          <a:lstStyle/>
          <a:p>
            <a:r>
              <a:rPr lang="en-AU" dirty="0"/>
              <a:t>To read from a database, use the </a:t>
            </a:r>
            <a:r>
              <a:rPr lang="en-AU" b="1" i="1" dirty="0"/>
              <a:t>query() </a:t>
            </a:r>
            <a:r>
              <a:rPr lang="en-AU" dirty="0"/>
              <a:t>method, passing it your selection criteria and desired columns.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521D54-3622-4897-99E8-ECACE7180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2438200"/>
            <a:ext cx="5400675" cy="25642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E58495-D817-4057-8548-5A2D5F06E617}"/>
              </a:ext>
            </a:extLst>
          </p:cNvPr>
          <p:cNvSpPr/>
          <p:nvPr/>
        </p:nvSpPr>
        <p:spPr>
          <a:xfrm>
            <a:off x="315913" y="2438200"/>
            <a:ext cx="5400675" cy="544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8F03F-5C24-43C4-AAB3-44BA1BFE7EBA}"/>
              </a:ext>
            </a:extLst>
          </p:cNvPr>
          <p:cNvSpPr/>
          <p:nvPr/>
        </p:nvSpPr>
        <p:spPr>
          <a:xfrm>
            <a:off x="315914" y="2982898"/>
            <a:ext cx="3039846" cy="7190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94659778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Data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24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445DA-F9D2-4AA0-9696-2E0D1E7B92E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76765" y="3324445"/>
            <a:ext cx="4771860" cy="791721"/>
          </a:xfrm>
        </p:spPr>
        <p:txBody>
          <a:bodyPr/>
          <a:lstStyle/>
          <a:p>
            <a:r>
              <a:rPr lang="en-AU" dirty="0"/>
              <a:t>When you need to </a:t>
            </a:r>
            <a:r>
              <a:rPr lang="en-AU" b="1" i="1" dirty="0"/>
              <a:t>modify a subset of your database values</a:t>
            </a:r>
            <a:r>
              <a:rPr lang="en-AU" dirty="0"/>
              <a:t>, use the </a:t>
            </a:r>
            <a:r>
              <a:rPr lang="en-AU" b="1" i="1" dirty="0"/>
              <a:t>update() </a:t>
            </a:r>
            <a:r>
              <a:rPr lang="en-AU" dirty="0"/>
              <a:t>method.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728732-FDCA-4E18-B95D-3F3B4439D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3324446"/>
            <a:ext cx="5400675" cy="7917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0189EC-B2C7-445A-AAFA-C1C6F9B7164D}"/>
              </a:ext>
            </a:extLst>
          </p:cNvPr>
          <p:cNvSpPr/>
          <p:nvPr/>
        </p:nvSpPr>
        <p:spPr>
          <a:xfrm>
            <a:off x="315913" y="3835153"/>
            <a:ext cx="5400675" cy="2810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66975731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Data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25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445DA-F9D2-4AA0-9696-2E0D1E7B92E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76765" y="3148074"/>
            <a:ext cx="4771860" cy="1158778"/>
          </a:xfrm>
        </p:spPr>
        <p:txBody>
          <a:bodyPr/>
          <a:lstStyle/>
          <a:p>
            <a:r>
              <a:rPr lang="en-AU" dirty="0"/>
              <a:t>To delete rows from a table, you need to provide </a:t>
            </a:r>
            <a:r>
              <a:rPr lang="en-AU" b="1" i="1" dirty="0"/>
              <a:t>selection criteria</a:t>
            </a:r>
            <a:r>
              <a:rPr lang="en-AU" dirty="0"/>
              <a:t> that identify the rows to the </a:t>
            </a:r>
            <a:r>
              <a:rPr lang="en-AU" b="1" i="1" dirty="0"/>
              <a:t>delete()</a:t>
            </a:r>
            <a:r>
              <a:rPr lang="en-AU" dirty="0"/>
              <a:t> method.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56E5A4-07FE-4F62-893A-828768725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13" y="3525044"/>
            <a:ext cx="4257675" cy="390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78E573-44CB-4F55-B2D6-98EFD0FEFE3B}"/>
              </a:ext>
            </a:extLst>
          </p:cNvPr>
          <p:cNvSpPr/>
          <p:nvPr/>
        </p:nvSpPr>
        <p:spPr>
          <a:xfrm>
            <a:off x="887413" y="3675356"/>
            <a:ext cx="4257675" cy="2402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54638099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4179" y="0"/>
            <a:ext cx="7417821" cy="6879660"/>
          </a:xfrm>
        </p:spPr>
        <p:txBody>
          <a:bodyPr/>
          <a:lstStyle/>
          <a:p>
            <a:r>
              <a:rPr lang="en-AU" dirty="0"/>
              <a:t>SQLite</a:t>
            </a:r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Reading material: </a:t>
            </a:r>
            <a:r>
              <a:rPr lang="en-AU" sz="2400" b="0" i="1" dirty="0" err="1"/>
              <a:t>greenDao</a:t>
            </a:r>
            <a:endParaRPr lang="en-AU" sz="2400" b="0" i="1" dirty="0"/>
          </a:p>
        </p:txBody>
      </p:sp>
    </p:spTree>
    <p:extLst>
      <p:ext uri="{BB962C8B-B14F-4D97-AF65-F5344CB8AC3E}">
        <p14:creationId xmlns:p14="http://schemas.microsoft.com/office/powerpoint/2010/main" val="1666388478"/>
      </p:ext>
    </p:extLst>
  </p:cSld>
  <p:clrMapOvr>
    <a:masterClrMapping/>
  </p:clrMapOvr>
  <p:transition spd="slow">
    <p:push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</a:t>
            </a:r>
            <a:r>
              <a:rPr lang="en-US" i="1" dirty="0" err="1"/>
              <a:t>greenDao</a:t>
            </a:r>
            <a:endParaRPr lang="en-AU" i="1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27</a:t>
            </a:fld>
            <a:endParaRPr lang="en-AU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94A589-4F90-40C5-AE3D-9E093BD460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2486033"/>
            <a:ext cx="5400000" cy="2482861"/>
          </a:xfrm>
        </p:spPr>
        <p:txBody>
          <a:bodyPr/>
          <a:lstStyle/>
          <a:p>
            <a:r>
              <a:rPr lang="en-AU" b="1" i="1" dirty="0" err="1"/>
              <a:t>greenDAO</a:t>
            </a:r>
            <a:r>
              <a:rPr lang="en-AU" dirty="0"/>
              <a:t> is an </a:t>
            </a:r>
            <a:r>
              <a:rPr lang="en-AU" b="1" i="1" dirty="0"/>
              <a:t>open source Android ORM </a:t>
            </a:r>
            <a:r>
              <a:rPr lang="en-AU" i="1" dirty="0"/>
              <a:t>(Object-Relational Mapping) </a:t>
            </a:r>
            <a:r>
              <a:rPr lang="en-AU" dirty="0"/>
              <a:t>making development for SQLite databases fun again. 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http://greenrobot.org/greendao/</a:t>
            </a:r>
            <a:endParaRPr lang="en-AU" dirty="0"/>
          </a:p>
          <a:p>
            <a:r>
              <a:rPr lang="en-AU" dirty="0">
                <a:hlinkClick r:id="rId3"/>
              </a:rPr>
              <a:t>http://greenrobot.org/greendao/documentation/</a:t>
            </a:r>
            <a:endParaRPr lang="en-AU" dirty="0"/>
          </a:p>
        </p:txBody>
      </p:sp>
      <p:pic>
        <p:nvPicPr>
          <p:cNvPr id="44034" name="Picture 2" descr="greenDAO Android ORM">
            <a:extLst>
              <a:ext uri="{FF2B5EF4-FFF2-40B4-BE49-F238E27FC236}">
                <a16:creationId xmlns:a16="http://schemas.microsoft.com/office/drawing/2014/main" id="{E0A61040-E0B4-4630-8626-439FBD3016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88" y="3043422"/>
            <a:ext cx="4140984" cy="119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4743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greenDao</a:t>
            </a:r>
            <a:r>
              <a:rPr lang="en-US" i="1" dirty="0"/>
              <a:t> – Add </a:t>
            </a:r>
            <a:r>
              <a:rPr lang="en-US" i="1" dirty="0" err="1"/>
              <a:t>greenDao</a:t>
            </a:r>
            <a:r>
              <a:rPr lang="en-US" i="1" dirty="0"/>
              <a:t> to your project</a:t>
            </a:r>
            <a:endParaRPr lang="en-AU" i="1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28</a:t>
            </a:fld>
            <a:endParaRPr lang="en-AU" noProof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097B8F-F8C2-4E29-9874-5FABFBF3091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324600" y="2479767"/>
            <a:ext cx="5400675" cy="248107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5CDC92-5780-475F-AC22-E6D632954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7791" y="1531938"/>
            <a:ext cx="4836919" cy="4376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C8C2B3-A232-40C1-A49C-7620EB949144}"/>
              </a:ext>
            </a:extLst>
          </p:cNvPr>
          <p:cNvSpPr/>
          <p:nvPr/>
        </p:nvSpPr>
        <p:spPr>
          <a:xfrm>
            <a:off x="597791" y="2993996"/>
            <a:ext cx="1373052" cy="2019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8B6FC4-F41A-4C4A-9B67-0A234A3AC687}"/>
              </a:ext>
            </a:extLst>
          </p:cNvPr>
          <p:cNvSpPr/>
          <p:nvPr/>
        </p:nvSpPr>
        <p:spPr>
          <a:xfrm>
            <a:off x="2188373" y="1597981"/>
            <a:ext cx="1868722" cy="2041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2DEC73-EC66-45C8-9E50-AC3A3A823901}"/>
              </a:ext>
            </a:extLst>
          </p:cNvPr>
          <p:cNvSpPr/>
          <p:nvPr/>
        </p:nvSpPr>
        <p:spPr>
          <a:xfrm>
            <a:off x="2188373" y="5673533"/>
            <a:ext cx="2152808" cy="2041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54B27-E3DA-4665-93B1-0824A542AA2A}"/>
              </a:ext>
            </a:extLst>
          </p:cNvPr>
          <p:cNvSpPr txBox="1"/>
          <p:nvPr/>
        </p:nvSpPr>
        <p:spPr>
          <a:xfrm>
            <a:off x="597791" y="5908675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/>
              <a:t>build.gradle</a:t>
            </a:r>
            <a:r>
              <a:rPr lang="en-US" sz="2000" i="1" dirty="0"/>
              <a:t>(app level)</a:t>
            </a:r>
            <a:endParaRPr lang="en-AU" sz="20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19E5E0-54C2-4790-9696-79E47A60D757}"/>
              </a:ext>
            </a:extLst>
          </p:cNvPr>
          <p:cNvSpPr/>
          <p:nvPr/>
        </p:nvSpPr>
        <p:spPr>
          <a:xfrm>
            <a:off x="6324600" y="4064956"/>
            <a:ext cx="1543050" cy="1831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583EF4-9CCA-4A23-89B6-570A6FEEC94D}"/>
              </a:ext>
            </a:extLst>
          </p:cNvPr>
          <p:cNvSpPr/>
          <p:nvPr/>
        </p:nvSpPr>
        <p:spPr>
          <a:xfrm>
            <a:off x="8467724" y="3537112"/>
            <a:ext cx="2047875" cy="1966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E4FED-68FB-421D-8465-604A7BECF636}"/>
              </a:ext>
            </a:extLst>
          </p:cNvPr>
          <p:cNvSpPr txBox="1"/>
          <p:nvPr/>
        </p:nvSpPr>
        <p:spPr>
          <a:xfrm>
            <a:off x="6324600" y="4974204"/>
            <a:ext cx="2842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/>
              <a:t>build.gradle</a:t>
            </a:r>
            <a:r>
              <a:rPr lang="en-US" sz="2000" i="1" dirty="0"/>
              <a:t>(project level)</a:t>
            </a:r>
            <a:endParaRPr lang="en-AU" sz="2000" i="1" dirty="0"/>
          </a:p>
        </p:txBody>
      </p:sp>
    </p:spTree>
    <p:extLst>
      <p:ext uri="{BB962C8B-B14F-4D97-AF65-F5344CB8AC3E}">
        <p14:creationId xmlns:p14="http://schemas.microsoft.com/office/powerpoint/2010/main" val="110849766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greenDao</a:t>
            </a:r>
            <a:r>
              <a:rPr lang="en-US" i="1" dirty="0"/>
              <a:t> – Create Entity class</a:t>
            </a:r>
            <a:endParaRPr lang="en-AU" i="1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29</a:t>
            </a:fld>
            <a:endParaRPr lang="en-AU" noProof="0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7B252A3-14DA-45E8-ACCA-4316915E2C9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186954" y="1531938"/>
            <a:ext cx="3675967" cy="4376737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659C324-11DF-4E8F-9106-A857D9926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0413" y="2734469"/>
            <a:ext cx="1971675" cy="19716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C6E934-2413-4975-80A9-1D90A42F0170}"/>
              </a:ext>
            </a:extLst>
          </p:cNvPr>
          <p:cNvSpPr txBox="1"/>
          <p:nvPr/>
        </p:nvSpPr>
        <p:spPr>
          <a:xfrm>
            <a:off x="2030413" y="4706144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UserObject.java</a:t>
            </a:r>
            <a:endParaRPr lang="en-AU" sz="20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3A4B3F-ED4B-430C-A09D-7369A93346AD}"/>
              </a:ext>
            </a:extLst>
          </p:cNvPr>
          <p:cNvSpPr txBox="1"/>
          <p:nvPr/>
        </p:nvSpPr>
        <p:spPr>
          <a:xfrm>
            <a:off x="7186954" y="5908675"/>
            <a:ext cx="4239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UserObject.java(automatic generated)</a:t>
            </a:r>
            <a:endParaRPr lang="en-AU" sz="2000" i="1" dirty="0"/>
          </a:p>
        </p:txBody>
      </p:sp>
    </p:spTree>
    <p:extLst>
      <p:ext uri="{BB962C8B-B14F-4D97-AF65-F5344CB8AC3E}">
        <p14:creationId xmlns:p14="http://schemas.microsoft.com/office/powerpoint/2010/main" val="64823590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Data Storage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2967190"/>
      </p:ext>
    </p:extLst>
  </p:cSld>
  <p:clrMapOvr>
    <a:masterClrMapping/>
  </p:clrMapOvr>
  <p:transition spd="slow">
    <p:push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greenDao</a:t>
            </a:r>
            <a:r>
              <a:rPr lang="en-US" i="1" dirty="0"/>
              <a:t> – Create </a:t>
            </a:r>
            <a:r>
              <a:rPr lang="en-US" i="1" dirty="0" err="1"/>
              <a:t>DBManager</a:t>
            </a:r>
            <a:r>
              <a:rPr lang="en-US" i="1" dirty="0"/>
              <a:t> class</a:t>
            </a:r>
            <a:endParaRPr lang="en-AU" i="1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30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69685-9DDB-4EF9-8AEE-8295F27C92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3192667"/>
            <a:ext cx="5400000" cy="1055278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DBManager</a:t>
            </a:r>
            <a:r>
              <a:rPr lang="en-US" dirty="0"/>
              <a:t> class to </a:t>
            </a:r>
            <a:r>
              <a:rPr lang="en-US" b="1" i="1" dirty="0"/>
              <a:t>encapsulate CRUD methods</a:t>
            </a:r>
            <a:r>
              <a:rPr lang="en-US" dirty="0"/>
              <a:t> and </a:t>
            </a:r>
            <a:r>
              <a:rPr lang="en-US" b="1" i="1" dirty="0"/>
              <a:t>obtain the instances </a:t>
            </a:r>
            <a:r>
              <a:rPr lang="en-US" dirty="0"/>
              <a:t>of </a:t>
            </a:r>
            <a:r>
              <a:rPr lang="en-US" dirty="0" err="1"/>
              <a:t>DaoSession</a:t>
            </a:r>
            <a:r>
              <a:rPr lang="en-US" dirty="0"/>
              <a:t>, </a:t>
            </a:r>
            <a:r>
              <a:rPr lang="en-US" dirty="0" err="1"/>
              <a:t>DaoMaster</a:t>
            </a:r>
            <a:r>
              <a:rPr lang="en-US" dirty="0"/>
              <a:t>, etc..</a:t>
            </a:r>
            <a:endParaRPr lang="en-A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EA8143-4395-4F37-896F-54C9E488E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101" y="1531938"/>
            <a:ext cx="2286298" cy="43767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1F621F-F681-49C5-8C14-A8F0DA87440A}"/>
              </a:ext>
            </a:extLst>
          </p:cNvPr>
          <p:cNvSpPr txBox="1"/>
          <p:nvPr/>
        </p:nvSpPr>
        <p:spPr>
          <a:xfrm>
            <a:off x="1873101" y="5908675"/>
            <a:ext cx="191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DBManager.java</a:t>
            </a:r>
            <a:endParaRPr lang="en-AU" sz="2000" i="1" dirty="0"/>
          </a:p>
        </p:txBody>
      </p:sp>
    </p:spTree>
    <p:extLst>
      <p:ext uri="{BB962C8B-B14F-4D97-AF65-F5344CB8AC3E}">
        <p14:creationId xmlns:p14="http://schemas.microsoft.com/office/powerpoint/2010/main" val="269968188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greenDao</a:t>
            </a:r>
            <a:r>
              <a:rPr lang="en-US" i="1" dirty="0"/>
              <a:t> – Control database through </a:t>
            </a:r>
            <a:r>
              <a:rPr lang="en-US" i="1" dirty="0" err="1"/>
              <a:t>DBManager</a:t>
            </a:r>
            <a:endParaRPr lang="en-AU" i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0C71CA5-9CD3-4E1F-884E-2FFC8B7EA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86777" y="1531938"/>
            <a:ext cx="1658946" cy="4376737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31</a:t>
            </a:fld>
            <a:endParaRPr lang="en-AU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79CA7-CC60-45AE-9649-97CC44AED1DF}"/>
              </a:ext>
            </a:extLst>
          </p:cNvPr>
          <p:cNvSpPr txBox="1"/>
          <p:nvPr/>
        </p:nvSpPr>
        <p:spPr>
          <a:xfrm>
            <a:off x="2186777" y="5908675"/>
            <a:ext cx="1993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MainActivity.java</a:t>
            </a:r>
            <a:endParaRPr lang="en-AU" sz="2000" i="1" dirty="0"/>
          </a:p>
        </p:txBody>
      </p:sp>
      <p:pic>
        <p:nvPicPr>
          <p:cNvPr id="7" name="device-2019-07-22-181303">
            <a:hlinkClick r:id="" action="ppaction://media"/>
            <a:extLst>
              <a:ext uri="{FF2B5EF4-FFF2-40B4-BE49-F238E27FC236}">
                <a16:creationId xmlns:a16="http://schemas.microsoft.com/office/drawing/2014/main" id="{6182159E-7639-433B-BE88-F7BF02011F77}"/>
              </a:ext>
            </a:extLst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19386" y="1331280"/>
            <a:ext cx="2485837" cy="4971675"/>
          </a:xfrm>
        </p:spPr>
      </p:pic>
    </p:spTree>
    <p:extLst>
      <p:ext uri="{BB962C8B-B14F-4D97-AF65-F5344CB8AC3E}">
        <p14:creationId xmlns:p14="http://schemas.microsoft.com/office/powerpoint/2010/main" val="1602153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32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4179" y="0"/>
            <a:ext cx="7417821" cy="6879660"/>
          </a:xfrm>
        </p:spPr>
        <p:txBody>
          <a:bodyPr/>
          <a:lstStyle/>
          <a:p>
            <a:r>
              <a:rPr lang="en-AU" dirty="0"/>
              <a:t>File Storage</a:t>
            </a:r>
          </a:p>
        </p:txBody>
      </p:sp>
    </p:spTree>
    <p:extLst>
      <p:ext uri="{BB962C8B-B14F-4D97-AF65-F5344CB8AC3E}">
        <p14:creationId xmlns:p14="http://schemas.microsoft.com/office/powerpoint/2010/main" val="1692631340"/>
      </p:ext>
    </p:extLst>
  </p:cSld>
  <p:clrMapOvr>
    <a:masterClrMapping/>
  </p:clrMapOvr>
  <p:transition spd="slow">
    <p:push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Storage</a:t>
            </a:r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F2F02A-72C2-40B5-B02A-CE870C63870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801522" y="2740902"/>
            <a:ext cx="4923243" cy="2000898"/>
          </a:xfrm>
        </p:spPr>
        <p:txBody>
          <a:bodyPr/>
          <a:lstStyle/>
          <a:p>
            <a:r>
              <a:rPr lang="en-AU" dirty="0"/>
              <a:t>Android uses </a:t>
            </a:r>
            <a:r>
              <a:rPr lang="en-AU" b="1" i="1" dirty="0"/>
              <a:t>a file system </a:t>
            </a:r>
            <a:r>
              <a:rPr lang="en-AU" dirty="0"/>
              <a:t>that's similar to disk-based file systems (like your computer’s OS).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https://developer.android.com/training/data-storage/files.html</a:t>
            </a:r>
            <a:endParaRPr lang="en-AU" dirty="0"/>
          </a:p>
        </p:txBody>
      </p:sp>
      <p:pic>
        <p:nvPicPr>
          <p:cNvPr id="2052" name="Picture 4" descr="enter image description here">
            <a:extLst>
              <a:ext uri="{FF2B5EF4-FFF2-40B4-BE49-F238E27FC236}">
                <a16:creationId xmlns:a16="http://schemas.microsoft.com/office/drawing/2014/main" id="{62621353-BBAB-4C86-88A7-28DE4CF614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5" y="2643410"/>
            <a:ext cx="5400675" cy="215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F5D2303A-9B56-4747-B587-CA1B7AEA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33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61564584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and External Storage</a:t>
            </a:r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F2F02A-72C2-40B5-B02A-CE870C63870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721623" y="2701113"/>
            <a:ext cx="4923243" cy="2215940"/>
          </a:xfrm>
        </p:spPr>
        <p:txBody>
          <a:bodyPr/>
          <a:lstStyle/>
          <a:p>
            <a:r>
              <a:rPr lang="en-AU" dirty="0"/>
              <a:t>All Android devices have two file storage areas: </a:t>
            </a:r>
            <a:r>
              <a:rPr lang="en-AU" b="1" i="1" dirty="0"/>
              <a:t>"internal" </a:t>
            </a:r>
            <a:r>
              <a:rPr lang="en-AU" dirty="0"/>
              <a:t>and </a:t>
            </a:r>
            <a:r>
              <a:rPr lang="en-AU" b="1" i="1" dirty="0"/>
              <a:t>"external" </a:t>
            </a:r>
            <a:r>
              <a:rPr lang="en-AU" dirty="0"/>
              <a:t>storage. These names come from the early days of Android, when most devices offered built-in non-volatile memory (</a:t>
            </a:r>
            <a:r>
              <a:rPr lang="en-AU" b="1" i="1" dirty="0"/>
              <a:t>internal storage</a:t>
            </a:r>
            <a:r>
              <a:rPr lang="en-AU" dirty="0"/>
              <a:t>), plus a removable storage medium such as a micro SD card (</a:t>
            </a:r>
            <a:r>
              <a:rPr lang="en-AU" b="1" i="1" dirty="0"/>
              <a:t>external storage</a:t>
            </a:r>
            <a:r>
              <a:rPr lang="en-AU" dirty="0"/>
              <a:t>). 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7A62A387-F034-4AB0-9939-EF4A68D1D2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57" y="1620715"/>
            <a:ext cx="2917824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9D1529AF-B135-4B42-9FFA-BD690104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55071635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and External Storage</a:t>
            </a:r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F2F02A-72C2-40B5-B02A-CE870C63870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76765" y="2269289"/>
            <a:ext cx="4923243" cy="3079588"/>
          </a:xfrm>
        </p:spPr>
        <p:txBody>
          <a:bodyPr/>
          <a:lstStyle/>
          <a:p>
            <a:r>
              <a:rPr lang="en-AU" dirty="0"/>
              <a:t>Many devices now divide the permanent storage space into </a:t>
            </a:r>
            <a:r>
              <a:rPr lang="en-AU" b="1" i="1" dirty="0"/>
              <a:t>separate "internal" and "external" partitions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So even without a removable storage medium, these two storage spaces always exist, and the API </a:t>
            </a:r>
            <a:r>
              <a:rPr lang="en-AU" dirty="0" err="1"/>
              <a:t>behavior</a:t>
            </a:r>
            <a:r>
              <a:rPr lang="en-AU" dirty="0"/>
              <a:t> is the same </a:t>
            </a:r>
            <a:r>
              <a:rPr lang="en-AU" b="1" i="1" dirty="0"/>
              <a:t>regardless of whether the external storage is removable</a:t>
            </a:r>
            <a:r>
              <a:rPr lang="en-AU" dirty="0"/>
              <a:t>.</a:t>
            </a: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7A62A387-F034-4AB0-9939-EF4A68D1D2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57" y="1620715"/>
            <a:ext cx="2917824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50B2FE2-16F5-4464-977F-C6120736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01670572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and External Storage</a:t>
            </a:r>
            <a:endParaRPr lang="en-AU" dirty="0"/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7A62A387-F034-4AB0-9939-EF4A68D1D2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57" y="1620715"/>
            <a:ext cx="2917824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E4637C-7B7D-4D2D-AF74-15482E6BED3E}"/>
              </a:ext>
            </a:extLst>
          </p:cNvPr>
          <p:cNvSpPr/>
          <p:nvPr/>
        </p:nvSpPr>
        <p:spPr>
          <a:xfrm>
            <a:off x="1868057" y="3292388"/>
            <a:ext cx="2917824" cy="6492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9F1E3-3ACB-4CAA-82BB-DBEF278DD01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83235"/>
            <a:ext cx="5400000" cy="2651695"/>
          </a:xfrm>
        </p:spPr>
        <p:txBody>
          <a:bodyPr/>
          <a:lstStyle/>
          <a:p>
            <a:r>
              <a:rPr lang="en-AU" b="1" i="1" dirty="0"/>
              <a:t>Internal storage</a:t>
            </a:r>
            <a:endParaRPr lang="en-AU" dirty="0"/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It's </a:t>
            </a:r>
            <a:r>
              <a:rPr lang="en-AU" b="1" dirty="0"/>
              <a:t>always available</a:t>
            </a:r>
            <a:r>
              <a:rPr lang="en-AU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Files saved here are accessible by </a:t>
            </a:r>
            <a:r>
              <a:rPr lang="en-AU" b="1" i="1" dirty="0"/>
              <a:t>only your app</a:t>
            </a:r>
            <a:r>
              <a:rPr lang="en-AU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When the user </a:t>
            </a:r>
            <a:r>
              <a:rPr lang="en-AU" b="1" i="1" dirty="0"/>
              <a:t>uninstalls</a:t>
            </a:r>
            <a:r>
              <a:rPr lang="en-AU" dirty="0"/>
              <a:t> your app, the system </a:t>
            </a:r>
            <a:r>
              <a:rPr lang="en-AU" b="1" i="1" dirty="0"/>
              <a:t>removes all your app's files </a:t>
            </a:r>
            <a:r>
              <a:rPr lang="en-AU" dirty="0"/>
              <a:t>from internal storage.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7FD1E0D-FF91-4C69-935B-2E5774D4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36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71001305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and External Storage</a:t>
            </a:r>
            <a:endParaRPr lang="en-AU" dirty="0"/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7A62A387-F034-4AB0-9939-EF4A68D1D2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57" y="1620715"/>
            <a:ext cx="2917824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E4637C-7B7D-4D2D-AF74-15482E6BED3E}"/>
              </a:ext>
            </a:extLst>
          </p:cNvPr>
          <p:cNvSpPr/>
          <p:nvPr/>
        </p:nvSpPr>
        <p:spPr>
          <a:xfrm>
            <a:off x="1868057" y="3913825"/>
            <a:ext cx="2917824" cy="6492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9F1E3-3ACB-4CAA-82BB-DBEF278DD01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836344"/>
            <a:ext cx="5400000" cy="3945478"/>
          </a:xfrm>
        </p:spPr>
        <p:txBody>
          <a:bodyPr/>
          <a:lstStyle/>
          <a:p>
            <a:r>
              <a:rPr lang="en-AU" b="1" i="1" dirty="0"/>
              <a:t>External storage</a:t>
            </a:r>
          </a:p>
          <a:p>
            <a:pPr marL="457200" indent="-457200">
              <a:buFont typeface="+mj-lt"/>
              <a:buAutoNum type="arabicPeriod"/>
            </a:pPr>
            <a:r>
              <a:rPr lang="en-AU" b="1" i="1" dirty="0"/>
              <a:t>It's not always available</a:t>
            </a:r>
            <a:r>
              <a:rPr lang="en-AU" dirty="0"/>
              <a:t>, because the user can mount the external storage as USB storage and in some cases remove it from the device.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It's </a:t>
            </a:r>
            <a:r>
              <a:rPr lang="en-AU" b="1" i="1" dirty="0"/>
              <a:t>world-readable</a:t>
            </a:r>
            <a:r>
              <a:rPr lang="en-AU" dirty="0"/>
              <a:t>, so files saved here may be read outside of your control.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When the user uninstalls your app, the system removes your app's files from here </a:t>
            </a:r>
            <a:r>
              <a:rPr lang="en-AU" b="1" i="1" dirty="0"/>
              <a:t>only if </a:t>
            </a:r>
            <a:r>
              <a:rPr lang="en-AU" dirty="0"/>
              <a:t>you save them in the directory from </a:t>
            </a:r>
            <a:r>
              <a:rPr lang="en-AU" b="1" i="1" dirty="0" err="1"/>
              <a:t>getExternalFilesDir</a:t>
            </a:r>
            <a:r>
              <a:rPr lang="en-AU" b="1" i="1" dirty="0"/>
              <a:t>()</a:t>
            </a:r>
            <a:r>
              <a:rPr lang="en-AU" dirty="0"/>
              <a:t>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39465D35-BEF1-484A-9A57-C4A20FE5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37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83849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and External Storage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38</a:t>
            </a:fld>
            <a:endParaRPr lang="en-AU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AFF7A4-7085-4C99-8133-BAD24EC0A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867" y="3051822"/>
            <a:ext cx="5400000" cy="1024354"/>
          </a:xfrm>
        </p:spPr>
        <p:txBody>
          <a:bodyPr/>
          <a:lstStyle/>
          <a:p>
            <a:r>
              <a:rPr lang="en-AU" b="1" i="1" dirty="0"/>
              <a:t>Internal storage </a:t>
            </a:r>
            <a:r>
              <a:rPr lang="en-AU" dirty="0"/>
              <a:t>is best when you want to be sure that neither the user nor other apps can access your files.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D95B3-C5BF-40DC-AB27-69C646D3D5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051822"/>
            <a:ext cx="5400000" cy="1460944"/>
          </a:xfrm>
        </p:spPr>
        <p:txBody>
          <a:bodyPr/>
          <a:lstStyle/>
          <a:p>
            <a:r>
              <a:rPr lang="en-AU" b="1" i="1" dirty="0"/>
              <a:t>External storage </a:t>
            </a:r>
            <a:r>
              <a:rPr lang="en-AU" dirty="0"/>
              <a:t>is the best place for files that don't require access restrictions and for files that you want to share with other apps or allow the user to access with a computer.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2116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Storage Demonstration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39</a:t>
            </a:fld>
            <a:endParaRPr lang="en-AU" noProof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851663-315B-43D6-8656-D1915638D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108" y="2002138"/>
            <a:ext cx="4019550" cy="349567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DEE32E5-A9BB-4AF8-B821-A89CA01FAD2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7121878" y="2002138"/>
            <a:ext cx="3752850" cy="4352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88DA29-B753-480D-A967-23C60FAD29C1}"/>
              </a:ext>
            </a:extLst>
          </p:cNvPr>
          <p:cNvSpPr txBox="1"/>
          <p:nvPr/>
        </p:nvSpPr>
        <p:spPr>
          <a:xfrm>
            <a:off x="1033108" y="1540473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Save</a:t>
            </a:r>
            <a:endParaRPr lang="en-AU" sz="28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5BEED0-B2F3-4D27-AB9B-999C53D3EFE3}"/>
              </a:ext>
            </a:extLst>
          </p:cNvPr>
          <p:cNvSpPr txBox="1"/>
          <p:nvPr/>
        </p:nvSpPr>
        <p:spPr>
          <a:xfrm>
            <a:off x="7121878" y="1540472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Load</a:t>
            </a:r>
            <a:endParaRPr lang="en-AU" sz="2400" i="1" dirty="0"/>
          </a:p>
        </p:txBody>
      </p:sp>
    </p:spTree>
    <p:extLst>
      <p:ext uri="{BB962C8B-B14F-4D97-AF65-F5344CB8AC3E}">
        <p14:creationId xmlns:p14="http://schemas.microsoft.com/office/powerpoint/2010/main" val="19158392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3F6BB-E4D6-451A-B7E5-249732C5EB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180389"/>
            <a:ext cx="5400000" cy="3094147"/>
          </a:xfrm>
        </p:spPr>
        <p:txBody>
          <a:bodyPr/>
          <a:lstStyle/>
          <a:p>
            <a:r>
              <a:rPr lang="en-AU" dirty="0"/>
              <a:t>When building mobile applications you will often need to </a:t>
            </a:r>
            <a:r>
              <a:rPr lang="en-AU" b="1" i="1" dirty="0"/>
              <a:t>store persistent data</a:t>
            </a:r>
            <a:r>
              <a:rPr lang="en-AU" dirty="0"/>
              <a:t> on the device itself. </a:t>
            </a:r>
          </a:p>
          <a:p>
            <a:endParaRPr lang="en-AU" dirty="0"/>
          </a:p>
          <a:p>
            <a:r>
              <a:rPr lang="en-AU" dirty="0"/>
              <a:t>This type of storage allows your applications to </a:t>
            </a:r>
          </a:p>
          <a:p>
            <a:pPr marL="457200" indent="-457200">
              <a:buAutoNum type="arabicPeriod"/>
            </a:pPr>
            <a:r>
              <a:rPr lang="en-AU" dirty="0"/>
              <a:t>function effectively when there is </a:t>
            </a:r>
            <a:r>
              <a:rPr lang="en-AU" b="1" i="1" dirty="0"/>
              <a:t>no connection</a:t>
            </a:r>
            <a:r>
              <a:rPr lang="en-AU" dirty="0"/>
              <a:t>;</a:t>
            </a:r>
          </a:p>
          <a:p>
            <a:pPr marL="457200" indent="-457200">
              <a:buAutoNum type="arabicPeriod"/>
            </a:pPr>
            <a:r>
              <a:rPr lang="en-AU" dirty="0"/>
              <a:t>offering more advanced and often faster </a:t>
            </a:r>
            <a:r>
              <a:rPr lang="en-AU" b="1" i="1" dirty="0"/>
              <a:t>functionality</a:t>
            </a:r>
            <a:r>
              <a:rPr lang="en-AU" dirty="0"/>
              <a:t> than server side storage only.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3F95828-D6D7-4DF3-93F1-A5A353EB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 dirty="0"/>
          </a:p>
        </p:txBody>
      </p:sp>
      <p:pic>
        <p:nvPicPr>
          <p:cNvPr id="24578" name="Picture 2" descr="Image result for file android icon">
            <a:extLst>
              <a:ext uri="{FF2B5EF4-FFF2-40B4-BE49-F238E27FC236}">
                <a16:creationId xmlns:a16="http://schemas.microsoft.com/office/drawing/2014/main" id="{4B9BFDC9-B7EC-4D2D-9718-1EEEA877A4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29871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51842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Storage Demonstration</a:t>
            </a:r>
            <a:endParaRPr lang="en-AU" dirty="0"/>
          </a:p>
        </p:txBody>
      </p:sp>
      <p:pic>
        <p:nvPicPr>
          <p:cNvPr id="12" name="device-2019-07-22-103101">
            <a:hlinkClick r:id="" action="ppaction://media"/>
            <a:extLst>
              <a:ext uri="{FF2B5EF4-FFF2-40B4-BE49-F238E27FC236}">
                <a16:creationId xmlns:a16="http://schemas.microsoft.com/office/drawing/2014/main" id="{EF97FAE3-86D3-4A3E-BA3F-71B5837743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6013" y="1531938"/>
            <a:ext cx="2353676" cy="4705646"/>
          </a:xfr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40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43940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Cached File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41</a:t>
            </a:fld>
            <a:endParaRPr lang="en-AU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594948-C2EE-4776-B98E-5BFAE001B4C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335249"/>
            <a:ext cx="5400000" cy="2771275"/>
          </a:xfrm>
        </p:spPr>
        <p:txBody>
          <a:bodyPr/>
          <a:lstStyle/>
          <a:p>
            <a:r>
              <a:rPr lang="en-AU" dirty="0"/>
              <a:t>If you'd like to keep some data </a:t>
            </a:r>
            <a:r>
              <a:rPr lang="en-AU" b="1" i="1" dirty="0"/>
              <a:t>temporarily</a:t>
            </a:r>
            <a:r>
              <a:rPr lang="en-AU" dirty="0"/>
              <a:t>, rather than store it persistently, you should use the special cache directory to save the data. Each app has a private cache directory specifically for these kinds of files. 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https://developer.android.com/guide/topics/data/data-storage#InternalCache</a:t>
            </a:r>
            <a:endParaRPr lang="en-AU" dirty="0"/>
          </a:p>
          <a:p>
            <a:endParaRPr lang="en-AU" dirty="0"/>
          </a:p>
        </p:txBody>
      </p:sp>
      <p:pic>
        <p:nvPicPr>
          <p:cNvPr id="7172" name="Picture 4" descr="Image result for cached data">
            <a:extLst>
              <a:ext uri="{FF2B5EF4-FFF2-40B4-BE49-F238E27FC236}">
                <a16:creationId xmlns:a16="http://schemas.microsoft.com/office/drawing/2014/main" id="{D1B10D96-FB31-43E1-A14E-910AAE1590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40" y="2201616"/>
            <a:ext cx="5400675" cy="303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753906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Cached File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42</a:t>
            </a:fld>
            <a:endParaRPr lang="en-AU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594948-C2EE-4776-B98E-5BFAE001B4C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174011"/>
            <a:ext cx="5400000" cy="1093751"/>
          </a:xfrm>
        </p:spPr>
        <p:txBody>
          <a:bodyPr/>
          <a:lstStyle/>
          <a:p>
            <a:r>
              <a:rPr lang="en-AU" dirty="0"/>
              <a:t>When the device is low on internal storage space, Android </a:t>
            </a:r>
            <a:r>
              <a:rPr lang="en-AU" b="1" i="1" dirty="0"/>
              <a:t>may delete these cache files to recover space</a:t>
            </a:r>
            <a:r>
              <a:rPr lang="en-AU" dirty="0"/>
              <a:t>. </a:t>
            </a:r>
          </a:p>
        </p:txBody>
      </p:sp>
      <p:pic>
        <p:nvPicPr>
          <p:cNvPr id="13314" name="Picture 2" descr="Image result for automatic delete icon">
            <a:extLst>
              <a:ext uri="{FF2B5EF4-FFF2-40B4-BE49-F238E27FC236}">
                <a16:creationId xmlns:a16="http://schemas.microsoft.com/office/drawing/2014/main" id="{8D2C4027-6CEA-4873-976A-969A563E8B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450251"/>
            <a:ext cx="2438538" cy="19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81383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Cached File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43</a:t>
            </a:fld>
            <a:endParaRPr lang="en-AU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F44FCE-9B53-4E41-AAC5-8C3F83E2922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372719" y="1531938"/>
            <a:ext cx="3304436" cy="4376737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142558A-CB95-4602-901F-3ADE5414D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650" y="2072481"/>
            <a:ext cx="5029200" cy="32956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47A9A6-51C2-4FEA-B61B-44FE24ED6865}"/>
              </a:ext>
            </a:extLst>
          </p:cNvPr>
          <p:cNvSpPr txBox="1"/>
          <p:nvPr/>
        </p:nvSpPr>
        <p:spPr>
          <a:xfrm>
            <a:off x="501650" y="161081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Save</a:t>
            </a:r>
            <a:endParaRPr lang="en-AU" sz="28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203B1C-6156-40D0-94BC-170E1EB38C94}"/>
              </a:ext>
            </a:extLst>
          </p:cNvPr>
          <p:cNvSpPr txBox="1"/>
          <p:nvPr/>
        </p:nvSpPr>
        <p:spPr>
          <a:xfrm>
            <a:off x="7372719" y="1070273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L</a:t>
            </a:r>
            <a:r>
              <a:rPr lang="en-US" altLang="zh-CN" sz="2400" i="1" dirty="0"/>
              <a:t>oad</a:t>
            </a:r>
            <a:endParaRPr lang="en-AU" sz="2800" i="1" dirty="0"/>
          </a:p>
        </p:txBody>
      </p:sp>
    </p:spTree>
    <p:extLst>
      <p:ext uri="{BB962C8B-B14F-4D97-AF65-F5344CB8AC3E}">
        <p14:creationId xmlns:p14="http://schemas.microsoft.com/office/powerpoint/2010/main" val="1147768771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File through Android Studio</a:t>
            </a:r>
            <a:endParaRPr lang="en-AU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04EB0FD-7B30-4A64-9E94-6EBCCC687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408" y="1531938"/>
            <a:ext cx="3029685" cy="4376737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44</a:t>
            </a:fld>
            <a:endParaRPr lang="en-AU" noProof="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22F6C8A-128C-4F20-A960-730CD6DE474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096000" y="3170251"/>
            <a:ext cx="5400675" cy="11144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916262A-1249-4E90-B3FA-ED9B834FE941}"/>
              </a:ext>
            </a:extLst>
          </p:cNvPr>
          <p:cNvSpPr/>
          <p:nvPr/>
        </p:nvSpPr>
        <p:spPr>
          <a:xfrm>
            <a:off x="4376691" y="5192209"/>
            <a:ext cx="174218" cy="7164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227BAB-0174-4CDA-A8D7-5338D6FDB8BE}"/>
              </a:ext>
            </a:extLst>
          </p:cNvPr>
          <p:cNvSpPr/>
          <p:nvPr/>
        </p:nvSpPr>
        <p:spPr>
          <a:xfrm>
            <a:off x="1481592" y="2149042"/>
            <a:ext cx="789031" cy="3107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675108911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45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Content</a:t>
            </a:r>
            <a:r>
              <a:rPr lang="en-AU" dirty="0"/>
              <a:t> Provider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3613647"/>
      </p:ext>
    </p:extLst>
  </p:cSld>
  <p:clrMapOvr>
    <a:masterClrMapping/>
  </p:clrMapOvr>
  <p:transition spd="slow">
    <p:push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Provider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46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EE944-630C-4F71-9BE5-AF85DAF7276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833593"/>
            <a:ext cx="5400000" cy="1896585"/>
          </a:xfrm>
        </p:spPr>
        <p:txBody>
          <a:bodyPr/>
          <a:lstStyle/>
          <a:p>
            <a:r>
              <a:rPr lang="en-AU" b="1" i="1" dirty="0"/>
              <a:t>Content Provider </a:t>
            </a:r>
            <a:r>
              <a:rPr lang="en-AU" dirty="0"/>
              <a:t>is a component of an Android application. 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https://developer.android.com/guide/topics/providers/content-provider-basics</a:t>
            </a:r>
            <a:endParaRPr lang="en-AU" dirty="0"/>
          </a:p>
        </p:txBody>
      </p:sp>
      <p:pic>
        <p:nvPicPr>
          <p:cNvPr id="2050" name="Picture 2" descr="Image result for android components">
            <a:extLst>
              <a:ext uri="{FF2B5EF4-FFF2-40B4-BE49-F238E27FC236}">
                <a16:creationId xmlns:a16="http://schemas.microsoft.com/office/drawing/2014/main" id="{48AA916C-4C93-4106-8BAB-577F765820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307130"/>
            <a:ext cx="5400675" cy="282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EAD4C4-3ECB-4586-BD64-828EF1B6DCAF}"/>
              </a:ext>
            </a:extLst>
          </p:cNvPr>
          <p:cNvSpPr/>
          <p:nvPr/>
        </p:nvSpPr>
        <p:spPr>
          <a:xfrm>
            <a:off x="2965142" y="3781886"/>
            <a:ext cx="1180730" cy="11718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052346851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Provider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47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EE944-630C-4F71-9BE5-AF85DAF7276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292009"/>
            <a:ext cx="5400000" cy="2870909"/>
          </a:xfrm>
        </p:spPr>
        <p:txBody>
          <a:bodyPr/>
          <a:lstStyle/>
          <a:p>
            <a:r>
              <a:rPr lang="en-AU" dirty="0"/>
              <a:t>Content providers are primarily intended to be </a:t>
            </a:r>
            <a:r>
              <a:rPr lang="en-AU" b="1" i="1" dirty="0"/>
              <a:t>used by other applications</a:t>
            </a:r>
            <a:r>
              <a:rPr lang="en-AU" dirty="0"/>
              <a:t>, which access the provider using a </a:t>
            </a:r>
            <a:r>
              <a:rPr lang="en-AU" b="1" i="1" dirty="0"/>
              <a:t>provider client </a:t>
            </a:r>
            <a:r>
              <a:rPr lang="en-AU" dirty="0"/>
              <a:t>object. </a:t>
            </a:r>
          </a:p>
          <a:p>
            <a:endParaRPr lang="en-AU" dirty="0"/>
          </a:p>
          <a:p>
            <a:r>
              <a:rPr lang="en-AU" dirty="0"/>
              <a:t>Providers and provider clients offer a consistent, standard </a:t>
            </a:r>
            <a:r>
              <a:rPr lang="en-AU" b="1" i="1" dirty="0"/>
              <a:t>interface to data </a:t>
            </a:r>
            <a:r>
              <a:rPr lang="en-AU" dirty="0"/>
              <a:t>that also handles inter-process communication(</a:t>
            </a:r>
            <a:r>
              <a:rPr lang="en-AU" b="1" i="1" dirty="0"/>
              <a:t>IPC</a:t>
            </a:r>
            <a:r>
              <a:rPr lang="en-AU" dirty="0"/>
              <a:t>) and secure </a:t>
            </a:r>
            <a:r>
              <a:rPr lang="en-AU" b="1" i="1" dirty="0"/>
              <a:t>data access</a:t>
            </a:r>
            <a:r>
              <a:rPr lang="en-AU" dirty="0"/>
              <a:t>.</a:t>
            </a:r>
          </a:p>
        </p:txBody>
      </p:sp>
      <p:pic>
        <p:nvPicPr>
          <p:cNvPr id="1026" name="Picture 2" descr="Image result for Content provider">
            <a:extLst>
              <a:ext uri="{FF2B5EF4-FFF2-40B4-BE49-F238E27FC236}">
                <a16:creationId xmlns:a16="http://schemas.microsoft.com/office/drawing/2014/main" id="{CCE51724-2A26-40F2-A808-8B657D7373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1972469"/>
            <a:ext cx="44767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705970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data through a Content Provider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48</a:t>
            </a:fld>
            <a:endParaRPr lang="en-AU" noProof="0" dirty="0"/>
          </a:p>
        </p:txBody>
      </p:sp>
      <p:pic>
        <p:nvPicPr>
          <p:cNvPr id="9" name="Picture 2" descr="Image result for content provider">
            <a:extLst>
              <a:ext uri="{FF2B5EF4-FFF2-40B4-BE49-F238E27FC236}">
                <a16:creationId xmlns:a16="http://schemas.microsoft.com/office/drawing/2014/main" id="{18972E8B-FA6F-481A-AD02-8FB3D2A67A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87" y="1795764"/>
            <a:ext cx="782762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740743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URI (Uniform Resource Identifier)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49</a:t>
            </a:fld>
            <a:endParaRPr lang="en-AU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D1E63D-242B-4C22-92D0-BC6876665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8270" y="2027831"/>
            <a:ext cx="6001445" cy="1574769"/>
          </a:xfrm>
        </p:spPr>
        <p:txBody>
          <a:bodyPr/>
          <a:lstStyle/>
          <a:p>
            <a:r>
              <a:rPr lang="en-AU" dirty="0"/>
              <a:t>To query a content provider, you specify the query string in the form of a URI which has following format:</a:t>
            </a:r>
          </a:p>
          <a:p>
            <a:endParaRPr lang="en-AU" dirty="0"/>
          </a:p>
          <a:p>
            <a:r>
              <a:rPr lang="en-AU" dirty="0">
                <a:highlight>
                  <a:srgbClr val="C0C0C0"/>
                </a:highlight>
              </a:rPr>
              <a:t>content://&lt;authority&gt;/&lt;data_type&gt;/&lt;id&gt;</a:t>
            </a:r>
          </a:p>
          <a:p>
            <a:endParaRPr lang="en-AU" dirty="0"/>
          </a:p>
        </p:txBody>
      </p:sp>
      <p:sp>
        <p:nvSpPr>
          <p:cNvPr id="16" name="Shape 150">
            <a:extLst>
              <a:ext uri="{FF2B5EF4-FFF2-40B4-BE49-F238E27FC236}">
                <a16:creationId xmlns:a16="http://schemas.microsoft.com/office/drawing/2014/main" id="{AB970B5E-08E7-4265-ADB3-AC5AECAAD3AB}"/>
              </a:ext>
            </a:extLst>
          </p:cNvPr>
          <p:cNvSpPr txBox="1"/>
          <p:nvPr/>
        </p:nvSpPr>
        <p:spPr>
          <a:xfrm>
            <a:off x="7956823" y="4425476"/>
            <a:ext cx="3003236" cy="707454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 record requested (</a:t>
            </a:r>
            <a:r>
              <a:rPr lang="en-A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optional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</a:p>
        </p:txBody>
      </p:sp>
      <p:sp>
        <p:nvSpPr>
          <p:cNvPr id="17" name="Shape 151">
            <a:extLst>
              <a:ext uri="{FF2B5EF4-FFF2-40B4-BE49-F238E27FC236}">
                <a16:creationId xmlns:a16="http://schemas.microsoft.com/office/drawing/2014/main" id="{C7E61C5A-E7D5-4146-BA6A-0CA1781313B7}"/>
              </a:ext>
            </a:extLst>
          </p:cNvPr>
          <p:cNvSpPr txBox="1"/>
          <p:nvPr/>
        </p:nvSpPr>
        <p:spPr>
          <a:xfrm>
            <a:off x="4582273" y="4456297"/>
            <a:ext cx="3236551" cy="97079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-AU" sz="20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of database table</a:t>
            </a:r>
            <a:r>
              <a:rPr lang="en-A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this particular provider provides.</a:t>
            </a:r>
          </a:p>
        </p:txBody>
      </p:sp>
      <p:cxnSp>
        <p:nvCxnSpPr>
          <p:cNvPr id="18" name="Shape 152">
            <a:extLst>
              <a:ext uri="{FF2B5EF4-FFF2-40B4-BE49-F238E27FC236}">
                <a16:creationId xmlns:a16="http://schemas.microsoft.com/office/drawing/2014/main" id="{3E835B3C-973D-4AC9-89BC-3ABBA138A745}"/>
              </a:ext>
            </a:extLst>
          </p:cNvPr>
          <p:cNvCxnSpPr>
            <a:cxnSpLocks/>
          </p:cNvCxnSpPr>
          <p:nvPr/>
        </p:nvCxnSpPr>
        <p:spPr>
          <a:xfrm flipH="1">
            <a:off x="3423343" y="3668405"/>
            <a:ext cx="1134534" cy="722088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" name="Shape 153">
            <a:extLst>
              <a:ext uri="{FF2B5EF4-FFF2-40B4-BE49-F238E27FC236}">
                <a16:creationId xmlns:a16="http://schemas.microsoft.com/office/drawing/2014/main" id="{446E846C-4D25-4722-85BB-5843A19DA61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184380" y="3566559"/>
            <a:ext cx="16169" cy="889738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" name="Shape 154">
            <a:extLst>
              <a:ext uri="{FF2B5EF4-FFF2-40B4-BE49-F238E27FC236}">
                <a16:creationId xmlns:a16="http://schemas.microsoft.com/office/drawing/2014/main" id="{C0E62C78-AD01-4603-97C9-AC50A4C89975}"/>
              </a:ext>
            </a:extLst>
          </p:cNvPr>
          <p:cNvCxnSpPr>
            <a:cxnSpLocks/>
          </p:cNvCxnSpPr>
          <p:nvPr/>
        </p:nvCxnSpPr>
        <p:spPr>
          <a:xfrm>
            <a:off x="7608152" y="3594263"/>
            <a:ext cx="1172289" cy="707454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" name="Shape 155">
            <a:extLst>
              <a:ext uri="{FF2B5EF4-FFF2-40B4-BE49-F238E27FC236}">
                <a16:creationId xmlns:a16="http://schemas.microsoft.com/office/drawing/2014/main" id="{8715F21C-6248-440E-B69F-F806B8B8914C}"/>
              </a:ext>
            </a:extLst>
          </p:cNvPr>
          <p:cNvSpPr txBox="1"/>
          <p:nvPr/>
        </p:nvSpPr>
        <p:spPr>
          <a:xfrm>
            <a:off x="984217" y="4456297"/>
            <a:ext cx="3573660" cy="9707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specifies </a:t>
            </a:r>
            <a:r>
              <a:rPr lang="en" sz="20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name of the content provider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like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AU" sz="20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com.example.datatest.provider</a:t>
            </a:r>
            <a:r>
              <a:rPr lang="en-AU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7FF088AE-38E3-304C-8431-8ADD4776903C}"/>
              </a:ext>
            </a:extLst>
          </p:cNvPr>
          <p:cNvSpPr txBox="1">
            <a:spLocks/>
          </p:cNvSpPr>
          <p:nvPr/>
        </p:nvSpPr>
        <p:spPr>
          <a:xfrm>
            <a:off x="1428765" y="1330640"/>
            <a:ext cx="6001445" cy="449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- URI is like URL (a web link), but </a:t>
            </a:r>
            <a:r>
              <a:rPr lang="en-AU" b="1" dirty="0"/>
              <a:t>not</a:t>
            </a:r>
            <a:r>
              <a:rPr lang="en-AU" dirty="0"/>
              <a:t> exactly the same. </a:t>
            </a:r>
          </a:p>
        </p:txBody>
      </p:sp>
    </p:spTree>
    <p:extLst>
      <p:ext uri="{BB962C8B-B14F-4D97-AF65-F5344CB8AC3E}">
        <p14:creationId xmlns:p14="http://schemas.microsoft.com/office/powerpoint/2010/main" val="380254722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3F6BB-E4D6-451A-B7E5-249732C5EB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58709" y="1842061"/>
            <a:ext cx="4324350" cy="3770803"/>
          </a:xfrm>
        </p:spPr>
        <p:txBody>
          <a:bodyPr/>
          <a:lstStyle/>
          <a:p>
            <a:r>
              <a:rPr lang="en-AU" dirty="0"/>
              <a:t>Android provides </a:t>
            </a:r>
            <a:r>
              <a:rPr lang="en-AU" b="1" i="1" dirty="0"/>
              <a:t>several options</a:t>
            </a:r>
            <a:r>
              <a:rPr lang="en-AU" dirty="0"/>
              <a:t> for you to save your app data:</a:t>
            </a:r>
          </a:p>
          <a:p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 err="1"/>
              <a:t>SharedPreferences</a:t>
            </a:r>
            <a:r>
              <a:rPr lang="en-AU" i="1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SQLite;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File Storage;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Content Provider;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Cloud Storage;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…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D9693ED-A274-4254-8D21-BF3F34503F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082430"/>
            <a:ext cx="5400675" cy="329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3F95828-D6D7-4DF3-93F1-A5A353EB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399425869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Provider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50</a:t>
            </a:fld>
            <a:endParaRPr lang="en-AU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A9C4C-540F-4675-8D6B-ED2DEBABB8E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163731"/>
            <a:ext cx="5400000" cy="1127464"/>
          </a:xfrm>
        </p:spPr>
        <p:txBody>
          <a:bodyPr/>
          <a:lstStyle/>
          <a:p>
            <a:r>
              <a:rPr lang="en-AU" dirty="0"/>
              <a:t> The Content Provider is required to provide the basic </a:t>
            </a:r>
            <a:r>
              <a:rPr lang="en-AU" b="1" i="1" dirty="0"/>
              <a:t>"CRUD" (create, retrieve, update, and delete)</a:t>
            </a:r>
            <a:r>
              <a:rPr lang="en-AU" dirty="0"/>
              <a:t> functions of persistent storage.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A19B0FAB-8DF9-4B83-82BC-C8C86EAA85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466251"/>
            <a:ext cx="5400675" cy="25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401007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Provider – Create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0E197-490F-44D6-AFA0-70B37C341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5413" y="1531938"/>
            <a:ext cx="5630465" cy="4640563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51</a:t>
            </a:fld>
            <a:endParaRPr lang="en-AU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977A45-BCE6-4282-8D37-20B25DEA28BE}"/>
              </a:ext>
            </a:extLst>
          </p:cNvPr>
          <p:cNvSpPr/>
          <p:nvPr/>
        </p:nvSpPr>
        <p:spPr>
          <a:xfrm>
            <a:off x="6916668" y="5391150"/>
            <a:ext cx="1960632" cy="1881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260537657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Provider – Overwrite methods</a:t>
            </a:r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1C053C-5CA4-4FA5-ACDD-3DB3C2086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2182524"/>
            <a:ext cx="5400675" cy="3726835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52</a:t>
            </a:fld>
            <a:endParaRPr lang="en-AU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4BBF852-D967-4C0B-9D1A-DBA1423C4BF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090" y="2182524"/>
            <a:ext cx="5400675" cy="2787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850DD5-91BF-4B74-A967-A9505289DBF9}"/>
              </a:ext>
            </a:extLst>
          </p:cNvPr>
          <p:cNvSpPr txBox="1"/>
          <p:nvPr/>
        </p:nvSpPr>
        <p:spPr>
          <a:xfrm>
            <a:off x="315913" y="1720859"/>
            <a:ext cx="194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Create - Insert</a:t>
            </a:r>
            <a:endParaRPr lang="en-AU" sz="24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59F774-95F0-4ADB-B8C0-6EFFB5BAD4A3}"/>
              </a:ext>
            </a:extLst>
          </p:cNvPr>
          <p:cNvSpPr txBox="1"/>
          <p:nvPr/>
        </p:nvSpPr>
        <p:spPr>
          <a:xfrm>
            <a:off x="6324090" y="1720858"/>
            <a:ext cx="1799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Read - Query</a:t>
            </a:r>
            <a:endParaRPr lang="en-AU" sz="24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3E7A8F-FA38-456F-81AB-D1A9A89030D9}"/>
              </a:ext>
            </a:extLst>
          </p:cNvPr>
          <p:cNvSpPr/>
          <p:nvPr/>
        </p:nvSpPr>
        <p:spPr>
          <a:xfrm>
            <a:off x="990519" y="2354986"/>
            <a:ext cx="847806" cy="1977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3FA05-2285-4FB3-A4FB-FAA8D2643198}"/>
              </a:ext>
            </a:extLst>
          </p:cNvPr>
          <p:cNvSpPr/>
          <p:nvPr/>
        </p:nvSpPr>
        <p:spPr>
          <a:xfrm>
            <a:off x="6798560" y="2254338"/>
            <a:ext cx="583315" cy="1935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596586839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Provider – Overwrite methods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53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850DD5-91BF-4B74-A967-A9505289DBF9}"/>
              </a:ext>
            </a:extLst>
          </p:cNvPr>
          <p:cNvSpPr txBox="1"/>
          <p:nvPr/>
        </p:nvSpPr>
        <p:spPr>
          <a:xfrm>
            <a:off x="315913" y="1720859"/>
            <a:ext cx="1104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Update</a:t>
            </a:r>
            <a:endParaRPr lang="en-AU" sz="24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59F774-95F0-4ADB-B8C0-6EFFB5BAD4A3}"/>
              </a:ext>
            </a:extLst>
          </p:cNvPr>
          <p:cNvSpPr txBox="1"/>
          <p:nvPr/>
        </p:nvSpPr>
        <p:spPr>
          <a:xfrm>
            <a:off x="6324090" y="1720858"/>
            <a:ext cx="984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Delete</a:t>
            </a:r>
            <a:endParaRPr lang="en-AU" sz="2400" i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ECB38D-EF4F-4B55-B747-F592FA107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2182523"/>
            <a:ext cx="5400675" cy="3653621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76A4CE1-1A53-49C6-8C00-7C1AF087BAA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090" y="2182523"/>
            <a:ext cx="5400675" cy="3906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907B82-FE93-49E7-950F-3AA9B9E78322}"/>
              </a:ext>
            </a:extLst>
          </p:cNvPr>
          <p:cNvSpPr/>
          <p:nvPr/>
        </p:nvSpPr>
        <p:spPr>
          <a:xfrm>
            <a:off x="6882309" y="2319199"/>
            <a:ext cx="775791" cy="1935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7FD891-C251-4967-AA66-1B2B7DAF4A53}"/>
              </a:ext>
            </a:extLst>
          </p:cNvPr>
          <p:cNvSpPr/>
          <p:nvPr/>
        </p:nvSpPr>
        <p:spPr>
          <a:xfrm>
            <a:off x="760663" y="2311489"/>
            <a:ext cx="801437" cy="201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473620715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Provider – Overwrite methods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54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850DD5-91BF-4B74-A967-A9505289DBF9}"/>
              </a:ext>
            </a:extLst>
          </p:cNvPr>
          <p:cNvSpPr txBox="1"/>
          <p:nvPr/>
        </p:nvSpPr>
        <p:spPr>
          <a:xfrm>
            <a:off x="315913" y="1976787"/>
            <a:ext cx="1358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getType</a:t>
            </a:r>
            <a:r>
              <a:rPr lang="en-US" sz="2400" i="1" dirty="0"/>
              <a:t>()</a:t>
            </a:r>
            <a:endParaRPr lang="en-AU" sz="2400" i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C6AE8D6-7259-4166-97CB-216E06A385D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54737" y="1594631"/>
            <a:ext cx="5551322" cy="4265665"/>
          </a:xfrm>
        </p:spPr>
        <p:txBody>
          <a:bodyPr/>
          <a:lstStyle/>
          <a:p>
            <a:r>
              <a:rPr lang="en-AU" dirty="0"/>
              <a:t>Providers need to maintain </a:t>
            </a:r>
            <a:r>
              <a:rPr lang="en-AU" b="1" i="1" dirty="0"/>
              <a:t>MIME data </a:t>
            </a:r>
            <a:r>
              <a:rPr lang="en-AU" dirty="0"/>
              <a:t>type information for each content URI they define. </a:t>
            </a:r>
          </a:p>
          <a:p>
            <a:endParaRPr lang="en-AU" dirty="0"/>
          </a:p>
          <a:p>
            <a:r>
              <a:rPr lang="en-AU" dirty="0"/>
              <a:t>You can use the MIME type information to:</a:t>
            </a:r>
          </a:p>
          <a:p>
            <a:pPr marL="457200" indent="-457200">
              <a:buAutoNum type="arabicPeriod"/>
            </a:pPr>
            <a:r>
              <a:rPr lang="en-AU" dirty="0"/>
              <a:t>find out if your application can </a:t>
            </a:r>
            <a:r>
              <a:rPr lang="en-AU" b="1" i="1" dirty="0"/>
              <a:t>handle data that the provider offers</a:t>
            </a:r>
            <a:r>
              <a:rPr lang="en-AU" dirty="0"/>
              <a:t>, </a:t>
            </a:r>
          </a:p>
          <a:p>
            <a:pPr marL="457200" indent="-457200">
              <a:buAutoNum type="arabicPeriod"/>
            </a:pPr>
            <a:r>
              <a:rPr lang="en-AU" b="1" i="1" dirty="0"/>
              <a:t>choose a type of handling</a:t>
            </a:r>
            <a:r>
              <a:rPr lang="en-AU" dirty="0"/>
              <a:t> based on the MIME type. 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https://developer.android.com/guide/topics/providers/content-provider-basics#MIMETypeReference</a:t>
            </a:r>
            <a:endParaRPr lang="en-AU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8EF6EA7-49B9-429C-BA21-5057AF15D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2438452"/>
            <a:ext cx="5400675" cy="257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39381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ContentResolver</a:t>
            </a:r>
            <a:r>
              <a:rPr lang="en-US" dirty="0"/>
              <a:t> – Client of </a:t>
            </a:r>
            <a:r>
              <a:rPr lang="en-US" dirty="0" err="1"/>
              <a:t>ContentProvider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55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1909E-F518-428D-9C3C-B32BC900E4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31333"/>
            <a:ext cx="5400000" cy="2577946"/>
          </a:xfrm>
        </p:spPr>
        <p:txBody>
          <a:bodyPr/>
          <a:lstStyle/>
          <a:p>
            <a:r>
              <a:rPr lang="en-AU" dirty="0"/>
              <a:t>When you want to access data in a content provider, you use the </a:t>
            </a:r>
            <a:r>
              <a:rPr lang="en-AU" b="1" i="1" dirty="0" err="1"/>
              <a:t>ContentResolver</a:t>
            </a:r>
            <a:r>
              <a:rPr lang="en-AU" dirty="0"/>
              <a:t> object in your application's Context to </a:t>
            </a:r>
            <a:r>
              <a:rPr lang="en-AU" b="1" i="1" dirty="0"/>
              <a:t>communicate with the provider as a client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https://developer.android.com/reference/android/content/ContentResolver.html</a:t>
            </a:r>
            <a:endParaRPr lang="en-AU" dirty="0"/>
          </a:p>
        </p:txBody>
      </p:sp>
      <p:pic>
        <p:nvPicPr>
          <p:cNvPr id="7170" name="Picture 2" descr="Interaction between ContentProvider, other classes, and storage.">
            <a:extLst>
              <a:ext uri="{FF2B5EF4-FFF2-40B4-BE49-F238E27FC236}">
                <a16:creationId xmlns:a16="http://schemas.microsoft.com/office/drawing/2014/main" id="{F84EEBA0-4769-48D2-B07D-96F2DF9428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94" y="1531938"/>
            <a:ext cx="3976312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3BCB82-00F0-43F8-BAD0-F6614A0F51AB}"/>
              </a:ext>
            </a:extLst>
          </p:cNvPr>
          <p:cNvSpPr/>
          <p:nvPr/>
        </p:nvSpPr>
        <p:spPr>
          <a:xfrm>
            <a:off x="1288225" y="3890824"/>
            <a:ext cx="1321810" cy="5835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065031190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ContentResolver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56</a:t>
            </a:fld>
            <a:endParaRPr lang="en-AU" noProof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E3E6FF-CAF1-4EA1-A0CF-E522D1A7EB8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096000" y="2872251"/>
            <a:ext cx="5400675" cy="217209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123ECE-9278-4904-BE3D-B4A2513F7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8501" y="2872251"/>
            <a:ext cx="4333875" cy="1514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DFF73A-9CE9-4D77-BF67-A02CAB0620AB}"/>
              </a:ext>
            </a:extLst>
          </p:cNvPr>
          <p:cNvSpPr txBox="1"/>
          <p:nvPr/>
        </p:nvSpPr>
        <p:spPr>
          <a:xfrm>
            <a:off x="698501" y="2410586"/>
            <a:ext cx="433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Create – Insert from </a:t>
            </a:r>
            <a:r>
              <a:rPr lang="en-US" sz="2000" i="1" dirty="0" err="1"/>
              <a:t>ContentResolver</a:t>
            </a:r>
            <a:endParaRPr lang="en-AU" sz="2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2924C2-64BC-4B48-821E-85CF2E76945D}"/>
              </a:ext>
            </a:extLst>
          </p:cNvPr>
          <p:cNvSpPr txBox="1"/>
          <p:nvPr/>
        </p:nvSpPr>
        <p:spPr>
          <a:xfrm>
            <a:off x="6096000" y="2410586"/>
            <a:ext cx="433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Read – Query from </a:t>
            </a:r>
            <a:r>
              <a:rPr lang="en-US" sz="2000" i="1" dirty="0" err="1"/>
              <a:t>ContentResolver</a:t>
            </a:r>
            <a:endParaRPr lang="en-AU" sz="20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9D89C-3DC0-47C7-9F26-7831CA43CF5D}"/>
              </a:ext>
            </a:extLst>
          </p:cNvPr>
          <p:cNvSpPr/>
          <p:nvPr/>
        </p:nvSpPr>
        <p:spPr>
          <a:xfrm>
            <a:off x="1428765" y="3974965"/>
            <a:ext cx="2476485" cy="2327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B6A960-4055-4B14-82CE-8CD566F68D7F}"/>
              </a:ext>
            </a:extLst>
          </p:cNvPr>
          <p:cNvSpPr/>
          <p:nvPr/>
        </p:nvSpPr>
        <p:spPr>
          <a:xfrm>
            <a:off x="6780463" y="2998225"/>
            <a:ext cx="4713036" cy="2021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043947180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ContentResolver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57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FF73A-9CE9-4D77-BF67-A02CAB0620AB}"/>
              </a:ext>
            </a:extLst>
          </p:cNvPr>
          <p:cNvSpPr txBox="1"/>
          <p:nvPr/>
        </p:nvSpPr>
        <p:spPr>
          <a:xfrm>
            <a:off x="698501" y="2410586"/>
            <a:ext cx="433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Update from </a:t>
            </a:r>
            <a:r>
              <a:rPr lang="en-US" sz="2000" i="1" dirty="0" err="1"/>
              <a:t>ContentResolver</a:t>
            </a:r>
            <a:endParaRPr lang="en-AU" sz="2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2924C2-64BC-4B48-821E-85CF2E76945D}"/>
              </a:ext>
            </a:extLst>
          </p:cNvPr>
          <p:cNvSpPr txBox="1"/>
          <p:nvPr/>
        </p:nvSpPr>
        <p:spPr>
          <a:xfrm>
            <a:off x="6096000" y="2410586"/>
            <a:ext cx="433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Delete from </a:t>
            </a:r>
            <a:r>
              <a:rPr lang="en-US" sz="2000" i="1" dirty="0" err="1"/>
              <a:t>ContentResolver</a:t>
            </a:r>
            <a:endParaRPr lang="en-AU" sz="2000" i="1" dirty="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9472B978-0EFA-44C9-8330-D3A9466A5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2875730"/>
            <a:ext cx="4772025" cy="117157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046C7DD-4433-4B32-B4E6-AE3DBF01CCB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096000" y="2875730"/>
            <a:ext cx="4791075" cy="4286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DAF0F51-2AE3-433D-B24A-C96C9B6948E3}"/>
              </a:ext>
            </a:extLst>
          </p:cNvPr>
          <p:cNvSpPr/>
          <p:nvPr/>
        </p:nvSpPr>
        <p:spPr>
          <a:xfrm>
            <a:off x="695325" y="3795356"/>
            <a:ext cx="4443413" cy="2519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B28B1F-BE49-430E-A46D-620D2B031423}"/>
              </a:ext>
            </a:extLst>
          </p:cNvPr>
          <p:cNvSpPr/>
          <p:nvPr/>
        </p:nvSpPr>
        <p:spPr>
          <a:xfrm>
            <a:off x="6096000" y="3028950"/>
            <a:ext cx="3997911" cy="2413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965704925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58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Cloud Platform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93486500"/>
      </p:ext>
    </p:extLst>
  </p:cSld>
  <p:clrMapOvr>
    <a:masterClrMapping/>
  </p:clrMapOvr>
  <p:transition spd="slow">
    <p:push dir="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Platform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59</a:t>
            </a:fld>
            <a:endParaRPr lang="en-AU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A9C7F9-A194-4D19-A225-8D9FDE2DB22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722106"/>
            <a:ext cx="5524870" cy="4010714"/>
          </a:xfrm>
        </p:spPr>
        <p:txBody>
          <a:bodyPr/>
          <a:lstStyle/>
          <a:p>
            <a:r>
              <a:rPr lang="en-AU" dirty="0"/>
              <a:t>Modern technologies like </a:t>
            </a:r>
            <a:r>
              <a:rPr lang="en-AU" b="1" i="1" dirty="0"/>
              <a:t>big data analytics, IoT, artificial intelligence, web and mobile app hosting</a:t>
            </a:r>
            <a:r>
              <a:rPr lang="en-AU" dirty="0"/>
              <a:t> all need heavy computing power. </a:t>
            </a:r>
          </a:p>
          <a:p>
            <a:endParaRPr lang="en-AU" dirty="0"/>
          </a:p>
          <a:p>
            <a:r>
              <a:rPr lang="en-AU" dirty="0"/>
              <a:t>Instead of building your own backend services, cloud platforms help you build and manage mobile applications through their cloud service, including authentication, database, image storage, etc.</a:t>
            </a:r>
          </a:p>
          <a:p>
            <a:endParaRPr lang="en-AU" dirty="0">
              <a:hlinkClick r:id="rId2"/>
            </a:endParaRPr>
          </a:p>
          <a:p>
            <a:r>
              <a:rPr lang="en-AU" dirty="0">
                <a:hlinkClick r:id="rId2"/>
              </a:rPr>
              <a:t>https://en.wikipedia.org/wiki/Category:Cloud_platforms</a:t>
            </a:r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ADFB1E-CD68-4E37-9281-67947EEA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65" y="3091307"/>
            <a:ext cx="3250826" cy="10579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62C7D2-875D-4880-A8F1-27EA0D1BB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440" y="4265088"/>
            <a:ext cx="2718166" cy="15271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1F0440-0744-427B-A481-5314EF9B5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65" y="1625476"/>
            <a:ext cx="3250826" cy="135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266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3200" dirty="0" err="1"/>
              <a:t>SharedPreferences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984905994"/>
      </p:ext>
    </p:extLst>
  </p:cSld>
  <p:clrMapOvr>
    <a:masterClrMapping/>
  </p:clrMapOvr>
  <p:transition spd="slow">
    <p:push dir="d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Platform – Firebase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60</a:t>
            </a:fld>
            <a:endParaRPr lang="en-AU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A9C7F9-A194-4D19-A225-8D9FDE2DB22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47243" y="3054340"/>
            <a:ext cx="4512816" cy="749320"/>
          </a:xfrm>
        </p:spPr>
        <p:txBody>
          <a:bodyPr/>
          <a:lstStyle/>
          <a:p>
            <a:r>
              <a:rPr lang="en-US" dirty="0"/>
              <a:t>In the next tutorial, we will use </a:t>
            </a:r>
            <a:r>
              <a:rPr lang="en-US" b="1" i="1" dirty="0"/>
              <a:t>Firebase</a:t>
            </a:r>
            <a:r>
              <a:rPr lang="en-US" dirty="0"/>
              <a:t> to develop a demonstration application.</a:t>
            </a:r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ADFB1E-CD68-4E37-9281-67947EEA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82" y="2810627"/>
            <a:ext cx="3800182" cy="123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85498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SharedPreferences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7</a:t>
            </a:fld>
            <a:endParaRPr lang="en-AU" noProof="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6BA47ED-1A1C-4548-A495-D14EF21F5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099" y="2877343"/>
            <a:ext cx="4962399" cy="177085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7389CC-878F-4907-821D-3108DD8F586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576830"/>
            <a:ext cx="5400000" cy="2371883"/>
          </a:xfrm>
        </p:spPr>
        <p:txBody>
          <a:bodyPr/>
          <a:lstStyle/>
          <a:p>
            <a:r>
              <a:rPr lang="en-AU" dirty="0"/>
              <a:t>If you have a relatively </a:t>
            </a:r>
            <a:r>
              <a:rPr lang="en-AU" b="1" i="1" dirty="0"/>
              <a:t>small collection of key-values</a:t>
            </a:r>
            <a:r>
              <a:rPr lang="en-AU" dirty="0"/>
              <a:t> that you'd like to save, you should use the </a:t>
            </a:r>
            <a:r>
              <a:rPr lang="en-AU" b="1" i="1" dirty="0" err="1"/>
              <a:t>SharedPreferences</a:t>
            </a:r>
            <a:r>
              <a:rPr lang="en-AU" dirty="0"/>
              <a:t> APIs. </a:t>
            </a:r>
          </a:p>
          <a:p>
            <a:endParaRPr lang="en-AU" dirty="0"/>
          </a:p>
          <a:p>
            <a:r>
              <a:rPr lang="en-AU" dirty="0"/>
              <a:t>For example: your app settings.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https://developer.android.com/training/data-storage/shared-preferences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271406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SharedPreferences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8</a:t>
            </a:fld>
            <a:endParaRPr lang="en-AU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DED39-1604-4AAF-9DDA-03F9C34525A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834433"/>
            <a:ext cx="5400000" cy="2258535"/>
          </a:xfrm>
        </p:spPr>
        <p:txBody>
          <a:bodyPr/>
          <a:lstStyle/>
          <a:p>
            <a:r>
              <a:rPr lang="en-AU" dirty="0"/>
              <a:t>A </a:t>
            </a:r>
            <a:r>
              <a:rPr lang="en-AU" b="1" i="1" dirty="0" err="1"/>
              <a:t>SharedPreferences</a:t>
            </a:r>
            <a:r>
              <a:rPr lang="en-AU" b="1" i="1" dirty="0"/>
              <a:t> object </a:t>
            </a:r>
            <a:r>
              <a:rPr lang="en-AU" dirty="0"/>
              <a:t>points to a file containing </a:t>
            </a:r>
            <a:r>
              <a:rPr lang="en-AU" b="1" i="1" dirty="0"/>
              <a:t>key-value pairs </a:t>
            </a:r>
            <a:r>
              <a:rPr lang="en-AU" dirty="0"/>
              <a:t>and provides simple methods to </a:t>
            </a:r>
            <a:r>
              <a:rPr lang="en-AU" b="1" i="1" dirty="0"/>
              <a:t>read and write </a:t>
            </a:r>
            <a:r>
              <a:rPr lang="en-AU" dirty="0"/>
              <a:t>them. </a:t>
            </a:r>
          </a:p>
          <a:p>
            <a:endParaRPr lang="en-AU" dirty="0"/>
          </a:p>
          <a:p>
            <a:r>
              <a:rPr lang="en-AU" dirty="0"/>
              <a:t>Each </a:t>
            </a:r>
            <a:r>
              <a:rPr lang="en-AU" dirty="0" err="1"/>
              <a:t>SharedPreferences</a:t>
            </a:r>
            <a:r>
              <a:rPr lang="en-AU" dirty="0"/>
              <a:t> file is managed by the framework and can be </a:t>
            </a:r>
            <a:r>
              <a:rPr lang="en-AU" b="1" i="1" dirty="0"/>
              <a:t>private or shared</a:t>
            </a:r>
            <a:r>
              <a:rPr lang="en-AU" dirty="0"/>
              <a:t>.</a:t>
            </a:r>
          </a:p>
        </p:txBody>
      </p:sp>
      <p:pic>
        <p:nvPicPr>
          <p:cNvPr id="15364" name="Picture 4" descr="enter image description here">
            <a:extLst>
              <a:ext uri="{FF2B5EF4-FFF2-40B4-BE49-F238E27FC236}">
                <a16:creationId xmlns:a16="http://schemas.microsoft.com/office/drawing/2014/main" id="{3FDCD729-45E3-4F6E-91DA-E0875BCE53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8" y="2346846"/>
            <a:ext cx="5400675" cy="283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02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SharedPreferences</a:t>
            </a:r>
            <a:r>
              <a:rPr lang="en-US" dirty="0"/>
              <a:t> – Code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9</a:t>
            </a:fld>
            <a:endParaRPr lang="en-AU" noProof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DE64A6-D911-47E1-BC14-2FA6D4AAD66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493278" y="3337875"/>
            <a:ext cx="5382809" cy="65865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5814F6-C1C0-47CA-B617-5D03D8C07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3337875"/>
            <a:ext cx="5400675" cy="764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20FA0E-0CFE-49B1-935A-C4BE5A5BF69D}"/>
              </a:ext>
            </a:extLst>
          </p:cNvPr>
          <p:cNvSpPr txBox="1"/>
          <p:nvPr/>
        </p:nvSpPr>
        <p:spPr>
          <a:xfrm>
            <a:off x="315913" y="2876210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Save</a:t>
            </a:r>
            <a:endParaRPr lang="en-AU" sz="28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5A4B4D-CFF5-42FF-AB0B-7B1FE1311AEE}"/>
              </a:ext>
            </a:extLst>
          </p:cNvPr>
          <p:cNvSpPr txBox="1"/>
          <p:nvPr/>
        </p:nvSpPr>
        <p:spPr>
          <a:xfrm>
            <a:off x="6493278" y="2814655"/>
            <a:ext cx="888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i="1" dirty="0"/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366336254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8FA2EAE-BBE2-4046-9DB6-4706523E0098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A36C238-3559-42C9-B723-DBAB57951AE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C230D052-C90C-4D80-AACA-CE83386B87D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6639</TotalTime>
  <Words>1684</Words>
  <Application>Microsoft Macintosh PowerPoint</Application>
  <PresentationFormat>Widescreen</PresentationFormat>
  <Paragraphs>273</Paragraphs>
  <Slides>61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PowerPoint Presentation</vt:lpstr>
      <vt:lpstr>PowerPoint Presentation</vt:lpstr>
      <vt:lpstr>Data Storage</vt:lpstr>
      <vt:lpstr>Data Storage</vt:lpstr>
      <vt:lpstr>PowerPoint Presentation</vt:lpstr>
      <vt:lpstr>SharedPreferences</vt:lpstr>
      <vt:lpstr>SharedPreferences</vt:lpstr>
      <vt:lpstr>SharedPreferences – Code</vt:lpstr>
      <vt:lpstr>SharedPreferences – Demonstration </vt:lpstr>
      <vt:lpstr>PowerPoint Presentation</vt:lpstr>
      <vt:lpstr>Android and SQLite</vt:lpstr>
      <vt:lpstr>For Reading – SQLite</vt:lpstr>
      <vt:lpstr>SQLite</vt:lpstr>
      <vt:lpstr>SQLiteOpenHelper </vt:lpstr>
      <vt:lpstr>PowerPoint Presentation</vt:lpstr>
      <vt:lpstr>Define a Schema</vt:lpstr>
      <vt:lpstr>Extend SQLiteOpenHelper</vt:lpstr>
      <vt:lpstr>Hold the instance of SQLiteOpenHelper</vt:lpstr>
      <vt:lpstr>Execute the defined onCreate() method</vt:lpstr>
      <vt:lpstr>PowerPoint Presentation</vt:lpstr>
      <vt:lpstr>Insert Data</vt:lpstr>
      <vt:lpstr>Query Data</vt:lpstr>
      <vt:lpstr>Update Data</vt:lpstr>
      <vt:lpstr>Delete Data</vt:lpstr>
      <vt:lpstr>PowerPoint Presentation</vt:lpstr>
      <vt:lpstr>For Reading – greenDao</vt:lpstr>
      <vt:lpstr>greenDao – Add greenDao to your project</vt:lpstr>
      <vt:lpstr>greenDao – Create Entity class</vt:lpstr>
      <vt:lpstr>greenDao – Create DBManager class</vt:lpstr>
      <vt:lpstr>greenDao – Control database through DBManager</vt:lpstr>
      <vt:lpstr>PowerPoint Presentation</vt:lpstr>
      <vt:lpstr>File Storage</vt:lpstr>
      <vt:lpstr>Internal and External Storage</vt:lpstr>
      <vt:lpstr>Internal and External Storage</vt:lpstr>
      <vt:lpstr>Internal and External Storage</vt:lpstr>
      <vt:lpstr>Internal and External Storage</vt:lpstr>
      <vt:lpstr>Internal and External Storage</vt:lpstr>
      <vt:lpstr>Internal Storage Demonstration</vt:lpstr>
      <vt:lpstr>Internal Storage Demonstration</vt:lpstr>
      <vt:lpstr>Cached File</vt:lpstr>
      <vt:lpstr>Cached File</vt:lpstr>
      <vt:lpstr>Cached File</vt:lpstr>
      <vt:lpstr>Find File through Android Studio</vt:lpstr>
      <vt:lpstr>PowerPoint Presentation</vt:lpstr>
      <vt:lpstr>Content Provider</vt:lpstr>
      <vt:lpstr>Content Provider</vt:lpstr>
      <vt:lpstr>Access data through a Content Provider</vt:lpstr>
      <vt:lpstr>URI (Uniform Resource Identifier)</vt:lpstr>
      <vt:lpstr>Content Provider</vt:lpstr>
      <vt:lpstr>Content Provider – Create</vt:lpstr>
      <vt:lpstr>Content Provider – Overwrite methods</vt:lpstr>
      <vt:lpstr>Content Provider – Overwrite methods</vt:lpstr>
      <vt:lpstr>Content Provider – Overwrite methods</vt:lpstr>
      <vt:lpstr>ContentResolver – Client of ContentProvider</vt:lpstr>
      <vt:lpstr>ContentResolver</vt:lpstr>
      <vt:lpstr>ContentResolver</vt:lpstr>
      <vt:lpstr>PowerPoint Presentation</vt:lpstr>
      <vt:lpstr>Cloud Platform</vt:lpstr>
      <vt:lpstr>Cloud Platform – Firebase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Timplates 1</dc:creator>
  <cp:lastModifiedBy>ショウ　イイ</cp:lastModifiedBy>
  <cp:revision>118</cp:revision>
  <dcterms:created xsi:type="dcterms:W3CDTF">2017-10-05T06:39:00Z</dcterms:created>
  <dcterms:modified xsi:type="dcterms:W3CDTF">2020-08-01T06:55:16Z</dcterms:modified>
</cp:coreProperties>
</file>